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418" r:id="rId5"/>
    <p:sldId id="575" r:id="rId6"/>
    <p:sldId id="572" r:id="rId7"/>
    <p:sldId id="434" r:id="rId8"/>
    <p:sldId id="568" r:id="rId9"/>
    <p:sldId id="567" r:id="rId10"/>
    <p:sldId id="444" r:id="rId11"/>
    <p:sldId id="569" r:id="rId12"/>
    <p:sldId id="570" r:id="rId13"/>
    <p:sldId id="571" r:id="rId14"/>
    <p:sldId id="553" r:id="rId15"/>
    <p:sldId id="554" r:id="rId16"/>
    <p:sldId id="523" r:id="rId17"/>
    <p:sldId id="552" r:id="rId18"/>
    <p:sldId id="565" r:id="rId19"/>
    <p:sldId id="573" r:id="rId20"/>
    <p:sldId id="574" r:id="rId21"/>
  </p:sldIdLst>
  <p:sldSz cx="10333038" cy="7200900"/>
  <p:notesSz cx="9926638" cy="6797675"/>
  <p:defaultTextStyle>
    <a:defPPr>
      <a:defRPr lang="fr-FR"/>
    </a:defPPr>
    <a:lvl1pPr algn="l" defTabSz="9540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76250" indent="-19050" algn="l" defTabSz="9540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54088" indent="-39688" algn="l" defTabSz="9540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431925" indent="-60325" algn="l" defTabSz="9540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909763" indent="-80963" algn="l" defTabSz="9540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629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 userDrawn="1">
          <p15:clr>
            <a:srgbClr val="A4A3A4"/>
          </p15:clr>
        </p15:guide>
        <p15:guide id="2" pos="31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3266"/>
    <a:srgbClr val="C6C4C7"/>
    <a:srgbClr val="990000"/>
    <a:srgbClr val="894206"/>
    <a:srgbClr val="B7B606"/>
    <a:srgbClr val="8FADAB"/>
    <a:srgbClr val="CC6321"/>
    <a:srgbClr val="E7E0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1" autoAdjust="0"/>
    <p:restoredTop sz="86248" autoAdjust="0"/>
  </p:normalViewPr>
  <p:slideViewPr>
    <p:cSldViewPr>
      <p:cViewPr>
        <p:scale>
          <a:sx n="66" d="100"/>
          <a:sy n="66" d="100"/>
        </p:scale>
        <p:origin x="54" y="564"/>
      </p:cViewPr>
      <p:guideLst>
        <p:guide orient="horz" pos="2268"/>
        <p:guide pos="629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109" d="100"/>
          <a:sy n="109" d="100"/>
        </p:scale>
        <p:origin x="-288" y="-78"/>
      </p:cViewPr>
      <p:guideLst>
        <p:guide orient="horz" pos="2142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DE37BE-A82C-44A8-AE68-A1B9C366C1C3}" type="doc">
      <dgm:prSet loTypeId="urn:microsoft.com/office/officeart/2005/8/layout/pyramid2" loCatId="pyramid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600C6B9-01AB-48C2-9917-A031B234C3D3}">
      <dgm:prSet/>
      <dgm:spPr/>
      <dgm:t>
        <a:bodyPr/>
        <a:lstStyle/>
        <a:p>
          <a:r>
            <a:rPr lang="fr-FR" dirty="0" smtClean="0"/>
            <a:t>Références Assurances</a:t>
          </a:r>
          <a:endParaRPr lang="fr-FR" dirty="0"/>
        </a:p>
      </dgm:t>
    </dgm:pt>
    <dgm:pt modelId="{1094DC5F-E60B-4083-9A68-A4D135ED6DA4}" type="parTrans" cxnId="{D5E200E6-4703-4EB8-A82C-1667DAA9C8E0}">
      <dgm:prSet/>
      <dgm:spPr/>
      <dgm:t>
        <a:bodyPr/>
        <a:lstStyle/>
        <a:p>
          <a:endParaRPr lang="fr-FR"/>
        </a:p>
      </dgm:t>
    </dgm:pt>
    <dgm:pt modelId="{39CBF583-B9C4-43C5-A1BB-CC9396D57027}" type="sibTrans" cxnId="{D5E200E6-4703-4EB8-A82C-1667DAA9C8E0}">
      <dgm:prSet/>
      <dgm:spPr/>
      <dgm:t>
        <a:bodyPr/>
        <a:lstStyle/>
        <a:p>
          <a:endParaRPr lang="fr-FR"/>
        </a:p>
      </dgm:t>
    </dgm:pt>
    <dgm:pt modelId="{53894473-E8F7-4348-92EB-0FCEE3C676CD}">
      <dgm:prSet/>
      <dgm:spPr/>
      <dgm:t>
        <a:bodyPr/>
        <a:lstStyle/>
        <a:p>
          <a:r>
            <a:rPr lang="fr-FR" dirty="0" smtClean="0"/>
            <a:t>Nos livrables</a:t>
          </a:r>
        </a:p>
      </dgm:t>
    </dgm:pt>
    <dgm:pt modelId="{C71D2722-A0A8-4EDD-AA8C-DD5129793877}" type="parTrans" cxnId="{8FDF911F-7E6E-4E14-AC70-ABE710327CF6}">
      <dgm:prSet/>
      <dgm:spPr/>
      <dgm:t>
        <a:bodyPr/>
        <a:lstStyle/>
        <a:p>
          <a:endParaRPr lang="fr-FR"/>
        </a:p>
      </dgm:t>
    </dgm:pt>
    <dgm:pt modelId="{DE5AF737-6F74-460C-B3EA-BEE85C5053DD}" type="sibTrans" cxnId="{8FDF911F-7E6E-4E14-AC70-ABE710327CF6}">
      <dgm:prSet/>
      <dgm:spPr/>
      <dgm:t>
        <a:bodyPr/>
        <a:lstStyle/>
        <a:p>
          <a:endParaRPr lang="fr-FR"/>
        </a:p>
      </dgm:t>
    </dgm:pt>
    <dgm:pt modelId="{B07450E9-157E-4818-A743-498EC7BFB84D}">
      <dgm:prSet/>
      <dgm:spPr/>
      <dgm:t>
        <a:bodyPr/>
        <a:lstStyle/>
        <a:p>
          <a:r>
            <a:rPr lang="fr-FR" dirty="0" smtClean="0"/>
            <a:t>Déroulé de projet</a:t>
          </a:r>
          <a:endParaRPr lang="fr-FR" dirty="0"/>
        </a:p>
      </dgm:t>
    </dgm:pt>
    <dgm:pt modelId="{28B73011-A326-4076-9AD3-C7B17040363C}" type="parTrans" cxnId="{13B88B62-617B-4B68-807D-1285C680E549}">
      <dgm:prSet/>
      <dgm:spPr/>
      <dgm:t>
        <a:bodyPr/>
        <a:lstStyle/>
        <a:p>
          <a:endParaRPr lang="fr-FR"/>
        </a:p>
      </dgm:t>
    </dgm:pt>
    <dgm:pt modelId="{44919C5A-979F-45FD-BE80-8759A8DB9988}" type="sibTrans" cxnId="{13B88B62-617B-4B68-807D-1285C680E549}">
      <dgm:prSet/>
      <dgm:spPr/>
      <dgm:t>
        <a:bodyPr/>
        <a:lstStyle/>
        <a:p>
          <a:endParaRPr lang="fr-FR"/>
        </a:p>
      </dgm:t>
    </dgm:pt>
    <dgm:pt modelId="{2F730511-8349-42C9-ADAD-CCBD965F1A3B}">
      <dgm:prSet/>
      <dgm:spPr/>
      <dgm:t>
        <a:bodyPr/>
        <a:lstStyle/>
        <a:p>
          <a:r>
            <a:rPr lang="fr-FR" dirty="0" smtClean="0"/>
            <a:t>Notre activité</a:t>
          </a:r>
          <a:endParaRPr lang="fr-FR" dirty="0"/>
        </a:p>
      </dgm:t>
    </dgm:pt>
    <dgm:pt modelId="{79E86A75-A817-4C66-9D03-6576AAC714DF}" type="parTrans" cxnId="{34DE57F5-3F7F-4BF5-8C7F-096F5842F46C}">
      <dgm:prSet/>
      <dgm:spPr/>
      <dgm:t>
        <a:bodyPr/>
        <a:lstStyle/>
        <a:p>
          <a:endParaRPr lang="fr-FR"/>
        </a:p>
      </dgm:t>
    </dgm:pt>
    <dgm:pt modelId="{12B419D0-4114-4561-9632-529771E611B6}" type="sibTrans" cxnId="{34DE57F5-3F7F-4BF5-8C7F-096F5842F46C}">
      <dgm:prSet/>
      <dgm:spPr/>
      <dgm:t>
        <a:bodyPr/>
        <a:lstStyle/>
        <a:p>
          <a:endParaRPr lang="fr-FR"/>
        </a:p>
      </dgm:t>
    </dgm:pt>
    <dgm:pt modelId="{78363D00-65D9-4709-B123-2619E22D41A3}">
      <dgm:prSet/>
      <dgm:spPr/>
      <dgm:t>
        <a:bodyPr/>
        <a:lstStyle/>
        <a:p>
          <a:r>
            <a:rPr lang="fr-FR" smtClean="0"/>
            <a:t>Organisation</a:t>
          </a:r>
          <a:endParaRPr lang="fr-FR" dirty="0"/>
        </a:p>
      </dgm:t>
    </dgm:pt>
    <dgm:pt modelId="{D3646951-605F-4B1C-BEA5-F5E4FF661C27}" type="parTrans" cxnId="{867EF703-4E92-4652-8A97-DB5828420CE4}">
      <dgm:prSet/>
      <dgm:spPr/>
      <dgm:t>
        <a:bodyPr/>
        <a:lstStyle/>
        <a:p>
          <a:endParaRPr lang="fr-FR"/>
        </a:p>
      </dgm:t>
    </dgm:pt>
    <dgm:pt modelId="{01F6381D-B9D8-4EAE-8C27-01CB80ECF64F}" type="sibTrans" cxnId="{867EF703-4E92-4652-8A97-DB5828420CE4}">
      <dgm:prSet/>
      <dgm:spPr/>
      <dgm:t>
        <a:bodyPr/>
        <a:lstStyle/>
        <a:p>
          <a:endParaRPr lang="fr-FR"/>
        </a:p>
      </dgm:t>
    </dgm:pt>
    <dgm:pt modelId="{8508D77F-226B-47A6-BEF3-557C097A84A4}" type="pres">
      <dgm:prSet presAssocID="{D0DE37BE-A82C-44A8-AE68-A1B9C366C1C3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fr-FR"/>
        </a:p>
      </dgm:t>
    </dgm:pt>
    <dgm:pt modelId="{99784814-9EDB-4162-B90B-19971FF7211D}" type="pres">
      <dgm:prSet presAssocID="{D0DE37BE-A82C-44A8-AE68-A1B9C366C1C3}" presName="pyramid" presStyleLbl="node1" presStyleIdx="0" presStyleCnt="1"/>
      <dgm:spPr/>
      <dgm:t>
        <a:bodyPr/>
        <a:lstStyle/>
        <a:p>
          <a:endParaRPr lang="fr-FR"/>
        </a:p>
      </dgm:t>
    </dgm:pt>
    <dgm:pt modelId="{843A92B3-AF17-4A38-A333-302F2A00F688}" type="pres">
      <dgm:prSet presAssocID="{D0DE37BE-A82C-44A8-AE68-A1B9C366C1C3}" presName="theList" presStyleCnt="0"/>
      <dgm:spPr/>
      <dgm:t>
        <a:bodyPr/>
        <a:lstStyle/>
        <a:p>
          <a:endParaRPr lang="fr-FR"/>
        </a:p>
      </dgm:t>
    </dgm:pt>
    <dgm:pt modelId="{AF8AE0AA-3468-4BEB-968E-7A963E55233B}" type="pres">
      <dgm:prSet presAssocID="{2F730511-8349-42C9-ADAD-CCBD965F1A3B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6262254-4CD3-4095-8CE9-F6A147BD94E9}" type="pres">
      <dgm:prSet presAssocID="{2F730511-8349-42C9-ADAD-CCBD965F1A3B}" presName="aSpace" presStyleCnt="0"/>
      <dgm:spPr/>
    </dgm:pt>
    <dgm:pt modelId="{D43B7AC0-0486-40D0-A47E-EFCC4674CA72}" type="pres">
      <dgm:prSet presAssocID="{D600C6B9-01AB-48C2-9917-A031B234C3D3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E0B18B4-80D3-4D43-B0F3-1A78E135A66A}" type="pres">
      <dgm:prSet presAssocID="{D600C6B9-01AB-48C2-9917-A031B234C3D3}" presName="aSpace" presStyleCnt="0"/>
      <dgm:spPr/>
    </dgm:pt>
    <dgm:pt modelId="{B0C7085E-238F-4EC2-9D5E-B650F574FF76}" type="pres">
      <dgm:prSet presAssocID="{53894473-E8F7-4348-92EB-0FCEE3C676CD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B7D29E5-582F-456B-8000-C4B874128C29}" type="pres">
      <dgm:prSet presAssocID="{53894473-E8F7-4348-92EB-0FCEE3C676CD}" presName="aSpace" presStyleCnt="0"/>
      <dgm:spPr/>
    </dgm:pt>
    <dgm:pt modelId="{633CAF4D-A8F8-4441-925F-49CB39F8BB3E}" type="pres">
      <dgm:prSet presAssocID="{B07450E9-157E-4818-A743-498EC7BFB84D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76F57FB-76C6-4671-B6D4-EE712F33C155}" type="pres">
      <dgm:prSet presAssocID="{B07450E9-157E-4818-A743-498EC7BFB84D}" presName="aSpace" presStyleCnt="0"/>
      <dgm:spPr/>
    </dgm:pt>
    <dgm:pt modelId="{4257BF89-7379-4A2D-B6BF-622C781C8FCE}" type="pres">
      <dgm:prSet presAssocID="{78363D00-65D9-4709-B123-2619E22D41A3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4E007E3-8C79-41EF-B283-C6A4D32F8361}" type="pres">
      <dgm:prSet presAssocID="{78363D00-65D9-4709-B123-2619E22D41A3}" presName="aSpace" presStyleCnt="0"/>
      <dgm:spPr/>
    </dgm:pt>
  </dgm:ptLst>
  <dgm:cxnLst>
    <dgm:cxn modelId="{7B9CDBA8-C5F3-44CA-AB31-12C029701BC0}" type="presOf" srcId="{78363D00-65D9-4709-B123-2619E22D41A3}" destId="{4257BF89-7379-4A2D-B6BF-622C781C8FCE}" srcOrd="0" destOrd="0" presId="urn:microsoft.com/office/officeart/2005/8/layout/pyramid2"/>
    <dgm:cxn modelId="{8FDF911F-7E6E-4E14-AC70-ABE710327CF6}" srcId="{D0DE37BE-A82C-44A8-AE68-A1B9C366C1C3}" destId="{53894473-E8F7-4348-92EB-0FCEE3C676CD}" srcOrd="2" destOrd="0" parTransId="{C71D2722-A0A8-4EDD-AA8C-DD5129793877}" sibTransId="{DE5AF737-6F74-460C-B3EA-BEE85C5053DD}"/>
    <dgm:cxn modelId="{D5E200E6-4703-4EB8-A82C-1667DAA9C8E0}" srcId="{D0DE37BE-A82C-44A8-AE68-A1B9C366C1C3}" destId="{D600C6B9-01AB-48C2-9917-A031B234C3D3}" srcOrd="1" destOrd="0" parTransId="{1094DC5F-E60B-4083-9A68-A4D135ED6DA4}" sibTransId="{39CBF583-B9C4-43C5-A1BB-CC9396D57027}"/>
    <dgm:cxn modelId="{E2C2A70E-F619-48B0-9FB8-BCD3EB7BEA00}" type="presOf" srcId="{D600C6B9-01AB-48C2-9917-A031B234C3D3}" destId="{D43B7AC0-0486-40D0-A47E-EFCC4674CA72}" srcOrd="0" destOrd="0" presId="urn:microsoft.com/office/officeart/2005/8/layout/pyramid2"/>
    <dgm:cxn modelId="{04555877-80CD-4667-9EDC-C1E80BD630D7}" type="presOf" srcId="{53894473-E8F7-4348-92EB-0FCEE3C676CD}" destId="{B0C7085E-238F-4EC2-9D5E-B650F574FF76}" srcOrd="0" destOrd="0" presId="urn:microsoft.com/office/officeart/2005/8/layout/pyramid2"/>
    <dgm:cxn modelId="{13B88B62-617B-4B68-807D-1285C680E549}" srcId="{D0DE37BE-A82C-44A8-AE68-A1B9C366C1C3}" destId="{B07450E9-157E-4818-A743-498EC7BFB84D}" srcOrd="3" destOrd="0" parTransId="{28B73011-A326-4076-9AD3-C7B17040363C}" sibTransId="{44919C5A-979F-45FD-BE80-8759A8DB9988}"/>
    <dgm:cxn modelId="{B4397444-8898-447E-838C-FBF2D26F9D46}" type="presOf" srcId="{2F730511-8349-42C9-ADAD-CCBD965F1A3B}" destId="{AF8AE0AA-3468-4BEB-968E-7A963E55233B}" srcOrd="0" destOrd="0" presId="urn:microsoft.com/office/officeart/2005/8/layout/pyramid2"/>
    <dgm:cxn modelId="{819CB1BC-A244-45B5-8652-FFAB7BCB8916}" type="presOf" srcId="{D0DE37BE-A82C-44A8-AE68-A1B9C366C1C3}" destId="{8508D77F-226B-47A6-BEF3-557C097A84A4}" srcOrd="0" destOrd="0" presId="urn:microsoft.com/office/officeart/2005/8/layout/pyramid2"/>
    <dgm:cxn modelId="{34DE57F5-3F7F-4BF5-8C7F-096F5842F46C}" srcId="{D0DE37BE-A82C-44A8-AE68-A1B9C366C1C3}" destId="{2F730511-8349-42C9-ADAD-CCBD965F1A3B}" srcOrd="0" destOrd="0" parTransId="{79E86A75-A817-4C66-9D03-6576AAC714DF}" sibTransId="{12B419D0-4114-4561-9632-529771E611B6}"/>
    <dgm:cxn modelId="{CA2D3324-19D8-436A-858A-CD2817218C88}" type="presOf" srcId="{B07450E9-157E-4818-A743-498EC7BFB84D}" destId="{633CAF4D-A8F8-4441-925F-49CB39F8BB3E}" srcOrd="0" destOrd="0" presId="urn:microsoft.com/office/officeart/2005/8/layout/pyramid2"/>
    <dgm:cxn modelId="{867EF703-4E92-4652-8A97-DB5828420CE4}" srcId="{D0DE37BE-A82C-44A8-AE68-A1B9C366C1C3}" destId="{78363D00-65D9-4709-B123-2619E22D41A3}" srcOrd="4" destOrd="0" parTransId="{D3646951-605F-4B1C-BEA5-F5E4FF661C27}" sibTransId="{01F6381D-B9D8-4EAE-8C27-01CB80ECF64F}"/>
    <dgm:cxn modelId="{DE18DCFF-D559-4C43-85EF-F6F8890FA5AE}" type="presParOf" srcId="{8508D77F-226B-47A6-BEF3-557C097A84A4}" destId="{99784814-9EDB-4162-B90B-19971FF7211D}" srcOrd="0" destOrd="0" presId="urn:microsoft.com/office/officeart/2005/8/layout/pyramid2"/>
    <dgm:cxn modelId="{E179644B-89FE-45D7-9548-8E45BACC18ED}" type="presParOf" srcId="{8508D77F-226B-47A6-BEF3-557C097A84A4}" destId="{843A92B3-AF17-4A38-A333-302F2A00F688}" srcOrd="1" destOrd="0" presId="urn:microsoft.com/office/officeart/2005/8/layout/pyramid2"/>
    <dgm:cxn modelId="{843702FC-1499-44EC-8411-9BD5B38D4C24}" type="presParOf" srcId="{843A92B3-AF17-4A38-A333-302F2A00F688}" destId="{AF8AE0AA-3468-4BEB-968E-7A963E55233B}" srcOrd="0" destOrd="0" presId="urn:microsoft.com/office/officeart/2005/8/layout/pyramid2"/>
    <dgm:cxn modelId="{A89FE666-B488-4BA8-83D7-2C8BDD7376F0}" type="presParOf" srcId="{843A92B3-AF17-4A38-A333-302F2A00F688}" destId="{66262254-4CD3-4095-8CE9-F6A147BD94E9}" srcOrd="1" destOrd="0" presId="urn:microsoft.com/office/officeart/2005/8/layout/pyramid2"/>
    <dgm:cxn modelId="{5B40FC81-A905-4A8A-BEBB-FA20AA92B510}" type="presParOf" srcId="{843A92B3-AF17-4A38-A333-302F2A00F688}" destId="{D43B7AC0-0486-40D0-A47E-EFCC4674CA72}" srcOrd="2" destOrd="0" presId="urn:microsoft.com/office/officeart/2005/8/layout/pyramid2"/>
    <dgm:cxn modelId="{A294850C-9762-4B90-9447-F4CCC25B0FED}" type="presParOf" srcId="{843A92B3-AF17-4A38-A333-302F2A00F688}" destId="{FE0B18B4-80D3-4D43-B0F3-1A78E135A66A}" srcOrd="3" destOrd="0" presId="urn:microsoft.com/office/officeart/2005/8/layout/pyramid2"/>
    <dgm:cxn modelId="{5B26F636-9EA0-4C87-A2F1-3618FD4997DE}" type="presParOf" srcId="{843A92B3-AF17-4A38-A333-302F2A00F688}" destId="{B0C7085E-238F-4EC2-9D5E-B650F574FF76}" srcOrd="4" destOrd="0" presId="urn:microsoft.com/office/officeart/2005/8/layout/pyramid2"/>
    <dgm:cxn modelId="{6BFCC4A0-FD1D-4CD5-9C39-5CB2E0E5216E}" type="presParOf" srcId="{843A92B3-AF17-4A38-A333-302F2A00F688}" destId="{CB7D29E5-582F-456B-8000-C4B874128C29}" srcOrd="5" destOrd="0" presId="urn:microsoft.com/office/officeart/2005/8/layout/pyramid2"/>
    <dgm:cxn modelId="{F2BFAC23-739E-4C91-9BBB-720C903C7076}" type="presParOf" srcId="{843A92B3-AF17-4A38-A333-302F2A00F688}" destId="{633CAF4D-A8F8-4441-925F-49CB39F8BB3E}" srcOrd="6" destOrd="0" presId="urn:microsoft.com/office/officeart/2005/8/layout/pyramid2"/>
    <dgm:cxn modelId="{0DF297F0-AC8A-47E7-9BB0-A85BFD85DCEF}" type="presParOf" srcId="{843A92B3-AF17-4A38-A333-302F2A00F688}" destId="{476F57FB-76C6-4671-B6D4-EE712F33C155}" srcOrd="7" destOrd="0" presId="urn:microsoft.com/office/officeart/2005/8/layout/pyramid2"/>
    <dgm:cxn modelId="{06534394-DFE4-4CAF-B6FD-9F955FFEB323}" type="presParOf" srcId="{843A92B3-AF17-4A38-A333-302F2A00F688}" destId="{4257BF89-7379-4A2D-B6BF-622C781C8FCE}" srcOrd="8" destOrd="0" presId="urn:microsoft.com/office/officeart/2005/8/layout/pyramid2"/>
    <dgm:cxn modelId="{E6754C7E-E66E-47B2-A76B-F2838ADDFD68}" type="presParOf" srcId="{843A92B3-AF17-4A38-A333-302F2A00F688}" destId="{34E007E3-8C79-41EF-B283-C6A4D32F8361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24B6DE-CCB6-4BDA-9B01-C5B37ED4690C}" type="doc">
      <dgm:prSet loTypeId="urn:microsoft.com/office/officeart/2008/layout/NameandTitleOrganizationalChart" loCatId="hierarchy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70479336-09B3-410C-B1A6-BECB6A576F36}">
      <dgm:prSet phldrT="[Texte]"/>
      <dgm:spPr/>
      <dgm:t>
        <a:bodyPr/>
        <a:lstStyle/>
        <a:p>
          <a:r>
            <a:rPr lang="fr-FR" dirty="0" smtClean="0"/>
            <a:t>Didier Maignan</a:t>
          </a:r>
          <a:endParaRPr lang="fr-FR" dirty="0"/>
        </a:p>
      </dgm:t>
    </dgm:pt>
    <dgm:pt modelId="{CB7C81CA-BAFD-4D3E-BAA3-706A7660C6A5}" type="parTrans" cxnId="{64816C43-DDE8-4A54-9F54-82755D16C738}">
      <dgm:prSet/>
      <dgm:spPr/>
      <dgm:t>
        <a:bodyPr/>
        <a:lstStyle/>
        <a:p>
          <a:endParaRPr lang="fr-FR"/>
        </a:p>
      </dgm:t>
    </dgm:pt>
    <dgm:pt modelId="{29B85896-6B65-4407-B187-C06957FC9996}" type="sibTrans" cxnId="{64816C43-DDE8-4A54-9F54-82755D16C738}">
      <dgm:prSet custT="1"/>
      <dgm:spPr/>
      <dgm:t>
        <a:bodyPr/>
        <a:lstStyle/>
        <a:p>
          <a:r>
            <a:rPr lang="fr-FR" sz="1400" dirty="0" smtClean="0"/>
            <a:t>CEO, HEC 1981</a:t>
          </a:r>
          <a:endParaRPr lang="fr-FR" sz="1400" dirty="0"/>
        </a:p>
      </dgm:t>
    </dgm:pt>
    <dgm:pt modelId="{59CA6591-56D5-4822-A2B6-5FAA74EB9D89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Gérard </a:t>
          </a:r>
          <a:r>
            <a:rPr lang="fr-FR" dirty="0" smtClean="0">
              <a:solidFill>
                <a:schemeClr val="tx1"/>
              </a:solidFill>
            </a:rPr>
            <a:t>D.</a:t>
          </a:r>
          <a:endParaRPr lang="fr-FR" dirty="0">
            <a:solidFill>
              <a:schemeClr val="tx1"/>
            </a:solidFill>
          </a:endParaRPr>
        </a:p>
      </dgm:t>
    </dgm:pt>
    <dgm:pt modelId="{8FA00A3C-A637-4CEC-A151-A6C7247ACBB0}" type="parTrans" cxnId="{7247AE90-0206-410B-8608-CBF26E291F0A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fr-FR"/>
        </a:p>
      </dgm:t>
    </dgm:pt>
    <dgm:pt modelId="{74B4EAA6-5781-4E83-BF4C-48A9C2F52022}" type="sibTrans" cxnId="{7247AE90-0206-410B-8608-CBF26E291F0A}">
      <dgm:prSet custT="1"/>
      <dgm:spPr/>
      <dgm:t>
        <a:bodyPr/>
        <a:lstStyle/>
        <a:p>
          <a:r>
            <a:rPr lang="fr-FR" sz="1400" dirty="0" smtClean="0"/>
            <a:t>Expert PPM</a:t>
          </a:r>
          <a:endParaRPr lang="fr-FR" sz="1400" dirty="0"/>
        </a:p>
      </dgm:t>
    </dgm:pt>
    <dgm:pt modelId="{AE41F70D-ECD5-41F7-B0A0-8B30C7CB87DE}">
      <dgm:prSet phldrT="[Texte]"/>
      <dgm:spPr/>
      <dgm:t>
        <a:bodyPr/>
        <a:lstStyle/>
        <a:p>
          <a:r>
            <a:rPr lang="fr-FR" dirty="0" smtClean="0"/>
            <a:t>Nicole </a:t>
          </a:r>
          <a:r>
            <a:rPr lang="fr-FR" dirty="0" smtClean="0"/>
            <a:t>E.</a:t>
          </a:r>
          <a:endParaRPr lang="fr-FR" dirty="0"/>
        </a:p>
      </dgm:t>
    </dgm:pt>
    <dgm:pt modelId="{17ECFB48-1913-42D9-B578-F6AEE7467827}" type="parTrans" cxnId="{1DBD4301-0858-440D-AEFD-CB49AF757A38}">
      <dgm:prSet/>
      <dgm:spPr/>
      <dgm:t>
        <a:bodyPr/>
        <a:lstStyle/>
        <a:p>
          <a:endParaRPr lang="fr-FR"/>
        </a:p>
      </dgm:t>
    </dgm:pt>
    <dgm:pt modelId="{7B4CE774-4541-4745-9624-A18EF43915BC}" type="sibTrans" cxnId="{1DBD4301-0858-440D-AEFD-CB49AF757A38}">
      <dgm:prSet/>
      <dgm:spPr/>
      <dgm:t>
        <a:bodyPr/>
        <a:lstStyle/>
        <a:p>
          <a:r>
            <a:rPr lang="fr-FR" dirty="0" smtClean="0"/>
            <a:t>Ingénieur d’étude</a:t>
          </a:r>
          <a:endParaRPr lang="fr-FR" dirty="0"/>
        </a:p>
      </dgm:t>
    </dgm:pt>
    <dgm:pt modelId="{04970912-5FAB-4A52-A13B-AD42E3C29804}">
      <dgm:prSet phldrT="[Texte]"/>
      <dgm:spPr/>
      <dgm:t>
        <a:bodyPr/>
        <a:lstStyle/>
        <a:p>
          <a:r>
            <a:rPr lang="fr-FR" dirty="0" smtClean="0"/>
            <a:t>Philippe S.</a:t>
          </a:r>
          <a:endParaRPr lang="fr-FR" dirty="0"/>
        </a:p>
      </dgm:t>
    </dgm:pt>
    <dgm:pt modelId="{684B8A19-5C4F-4E0B-9804-D099C8B1E1A7}" type="parTrans" cxnId="{E95AFA91-74B4-45E9-B4A4-C862C38AAA6B}">
      <dgm:prSet/>
      <dgm:spPr>
        <a:ln>
          <a:solidFill>
            <a:schemeClr val="accent1"/>
          </a:solidFill>
        </a:ln>
      </dgm:spPr>
      <dgm:t>
        <a:bodyPr/>
        <a:lstStyle/>
        <a:p>
          <a:endParaRPr lang="fr-FR"/>
        </a:p>
      </dgm:t>
    </dgm:pt>
    <dgm:pt modelId="{C3ECC6C1-5B8B-4CCA-ADDA-C02288B5B4BA}" type="sibTrans" cxnId="{E95AFA91-74B4-45E9-B4A4-C862C38AAA6B}">
      <dgm:prSet custT="1"/>
      <dgm:spPr/>
      <dgm:t>
        <a:bodyPr/>
        <a:lstStyle/>
        <a:p>
          <a:r>
            <a:rPr lang="fr-FR" sz="1200" dirty="0" smtClean="0"/>
            <a:t>Expert gestion risques</a:t>
          </a:r>
          <a:endParaRPr lang="fr-FR" sz="1200" dirty="0"/>
        </a:p>
      </dgm:t>
    </dgm:pt>
    <dgm:pt modelId="{0B8F02AE-5591-427C-9641-1ED8EE9B0516}">
      <dgm:prSet phldrT="[Texte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dirty="0" smtClean="0"/>
            <a:t>Diana G.</a:t>
          </a:r>
          <a:endParaRPr lang="fr-FR" dirty="0"/>
        </a:p>
      </dgm:t>
    </dgm:pt>
    <dgm:pt modelId="{75266427-9A88-4BD4-AA44-579545722F97}" type="parTrans" cxnId="{99EE5D37-6135-45F2-8D6A-A152842C85F7}">
      <dgm:prSet/>
      <dgm:spPr>
        <a:ln>
          <a:solidFill>
            <a:schemeClr val="accent1"/>
          </a:solidFill>
        </a:ln>
      </dgm:spPr>
      <dgm:t>
        <a:bodyPr/>
        <a:lstStyle/>
        <a:p>
          <a:endParaRPr lang="fr-FR"/>
        </a:p>
      </dgm:t>
    </dgm:pt>
    <dgm:pt modelId="{5CC82838-3D58-417D-AE87-5CFEDD0E45E9}" type="sibTrans" cxnId="{99EE5D37-6135-45F2-8D6A-A152842C85F7}">
      <dgm:prSet/>
      <dgm:spPr/>
      <dgm:t>
        <a:bodyPr/>
        <a:lstStyle/>
        <a:p>
          <a:r>
            <a:rPr lang="fr-FR" dirty="0" smtClean="0"/>
            <a:t>Assistante administrative</a:t>
          </a:r>
          <a:endParaRPr lang="fr-FR" dirty="0"/>
        </a:p>
      </dgm:t>
    </dgm:pt>
    <dgm:pt modelId="{83129100-927B-4CEB-8214-9F339D4245FA}" type="pres">
      <dgm:prSet presAssocID="{E624B6DE-CCB6-4BDA-9B01-C5B37ED4690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D40A61D6-023F-4D49-A4BC-426ABE6FF51F}" type="pres">
      <dgm:prSet presAssocID="{70479336-09B3-410C-B1A6-BECB6A576F36}" presName="hierRoot1" presStyleCnt="0">
        <dgm:presLayoutVars>
          <dgm:hierBranch val="init"/>
        </dgm:presLayoutVars>
      </dgm:prSet>
      <dgm:spPr/>
    </dgm:pt>
    <dgm:pt modelId="{E64E0838-10CD-4EFF-81F8-DDD2645FCD93}" type="pres">
      <dgm:prSet presAssocID="{70479336-09B3-410C-B1A6-BECB6A576F36}" presName="rootComposite1" presStyleCnt="0"/>
      <dgm:spPr/>
    </dgm:pt>
    <dgm:pt modelId="{FD23E581-9988-4570-B3DE-C80EB63D9366}" type="pres">
      <dgm:prSet presAssocID="{70479336-09B3-410C-B1A6-BECB6A576F36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2A9330B3-FAE2-4C7D-84E9-98AD3DD543DC}" type="pres">
      <dgm:prSet presAssocID="{70479336-09B3-410C-B1A6-BECB6A576F36}" presName="titleText1" presStyleLbl="fgAcc0" presStyleIdx="0" presStyleCnt="1" custLinFactNeighborX="4997" custLinFactNeighborY="35397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14189D56-D91D-4924-87CC-217054E07637}" type="pres">
      <dgm:prSet presAssocID="{70479336-09B3-410C-B1A6-BECB6A576F36}" presName="rootConnector1" presStyleLbl="node1" presStyleIdx="0" presStyleCnt="4"/>
      <dgm:spPr/>
      <dgm:t>
        <a:bodyPr/>
        <a:lstStyle/>
        <a:p>
          <a:endParaRPr lang="fr-FR"/>
        </a:p>
      </dgm:t>
    </dgm:pt>
    <dgm:pt modelId="{FD963A88-3CD5-4794-A371-855C1E2E7AEE}" type="pres">
      <dgm:prSet presAssocID="{70479336-09B3-410C-B1A6-BECB6A576F36}" presName="hierChild2" presStyleCnt="0"/>
      <dgm:spPr/>
    </dgm:pt>
    <dgm:pt modelId="{163F0C5E-AE86-45F2-801C-0F95ED91E932}" type="pres">
      <dgm:prSet presAssocID="{8FA00A3C-A637-4CEC-A151-A6C7247ACBB0}" presName="Name37" presStyleLbl="parChTrans1D2" presStyleIdx="0" presStyleCnt="4"/>
      <dgm:spPr/>
      <dgm:t>
        <a:bodyPr/>
        <a:lstStyle/>
        <a:p>
          <a:endParaRPr lang="fr-FR"/>
        </a:p>
      </dgm:t>
    </dgm:pt>
    <dgm:pt modelId="{6821BEA2-DCC3-4EF3-8877-997E9B37A758}" type="pres">
      <dgm:prSet presAssocID="{59CA6591-56D5-4822-A2B6-5FAA74EB9D89}" presName="hierRoot2" presStyleCnt="0">
        <dgm:presLayoutVars>
          <dgm:hierBranch val="init"/>
        </dgm:presLayoutVars>
      </dgm:prSet>
      <dgm:spPr/>
    </dgm:pt>
    <dgm:pt modelId="{B5A6FFCF-A8A3-483B-A253-EC7A846AEDA0}" type="pres">
      <dgm:prSet presAssocID="{59CA6591-56D5-4822-A2B6-5FAA74EB9D89}" presName="rootComposite" presStyleCnt="0"/>
      <dgm:spPr/>
    </dgm:pt>
    <dgm:pt modelId="{425F6A85-30D3-4135-A0D0-762D7E605022}" type="pres">
      <dgm:prSet presAssocID="{59CA6591-56D5-4822-A2B6-5FAA74EB9D89}" presName="rootText" presStyleLbl="node1" presStyleIdx="0" presStyleCnt="4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15778F80-0C70-4D5B-94AD-DAA298F0CE9A}" type="pres">
      <dgm:prSet presAssocID="{59CA6591-56D5-4822-A2B6-5FAA74EB9D89}" presName="titleText2" presStyleLbl="fgAcc1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568F7E7F-DFF0-489A-A5E5-A1F39994D2BB}" type="pres">
      <dgm:prSet presAssocID="{59CA6591-56D5-4822-A2B6-5FAA74EB9D89}" presName="rootConnector" presStyleLbl="node2" presStyleIdx="0" presStyleCnt="0"/>
      <dgm:spPr/>
      <dgm:t>
        <a:bodyPr/>
        <a:lstStyle/>
        <a:p>
          <a:endParaRPr lang="fr-FR"/>
        </a:p>
      </dgm:t>
    </dgm:pt>
    <dgm:pt modelId="{B5BE775D-E0EA-4E6A-AABB-E1BD880BFCFA}" type="pres">
      <dgm:prSet presAssocID="{59CA6591-56D5-4822-A2B6-5FAA74EB9D89}" presName="hierChild4" presStyleCnt="0"/>
      <dgm:spPr/>
    </dgm:pt>
    <dgm:pt modelId="{E30DBFD2-6C9D-492B-82D3-A3A65EE669B8}" type="pres">
      <dgm:prSet presAssocID="{59CA6591-56D5-4822-A2B6-5FAA74EB9D89}" presName="hierChild5" presStyleCnt="0"/>
      <dgm:spPr/>
    </dgm:pt>
    <dgm:pt modelId="{64C0D60B-1F07-41D7-863B-005BDD968DF6}" type="pres">
      <dgm:prSet presAssocID="{17ECFB48-1913-42D9-B578-F6AEE7467827}" presName="Name37" presStyleLbl="parChTrans1D2" presStyleIdx="1" presStyleCnt="4"/>
      <dgm:spPr/>
      <dgm:t>
        <a:bodyPr/>
        <a:lstStyle/>
        <a:p>
          <a:endParaRPr lang="fr-FR"/>
        </a:p>
      </dgm:t>
    </dgm:pt>
    <dgm:pt modelId="{B7A12FAB-9453-41C0-AA6A-EE15887AE260}" type="pres">
      <dgm:prSet presAssocID="{AE41F70D-ECD5-41F7-B0A0-8B30C7CB87DE}" presName="hierRoot2" presStyleCnt="0">
        <dgm:presLayoutVars>
          <dgm:hierBranch val="init"/>
        </dgm:presLayoutVars>
      </dgm:prSet>
      <dgm:spPr/>
    </dgm:pt>
    <dgm:pt modelId="{C5DA247C-E032-4646-80F7-F6F4E62EA33C}" type="pres">
      <dgm:prSet presAssocID="{AE41F70D-ECD5-41F7-B0A0-8B30C7CB87DE}" presName="rootComposite" presStyleCnt="0"/>
      <dgm:spPr/>
    </dgm:pt>
    <dgm:pt modelId="{CD0E1B6F-DE25-4DFF-BD32-FADAC0F417AE}" type="pres">
      <dgm:prSet presAssocID="{AE41F70D-ECD5-41F7-B0A0-8B30C7CB87DE}" presName="rootText" presStyleLbl="node1" presStyleIdx="1" presStyleCnt="4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CBD3BDCC-300A-41CE-B4E5-A7BA15638CA4}" type="pres">
      <dgm:prSet presAssocID="{AE41F70D-ECD5-41F7-B0A0-8B30C7CB87DE}" presName="titleText2" presStyleLbl="fgAcc1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B319771B-DE7E-41AF-99F9-38A3136D7F18}" type="pres">
      <dgm:prSet presAssocID="{AE41F70D-ECD5-41F7-B0A0-8B30C7CB87DE}" presName="rootConnector" presStyleLbl="node2" presStyleIdx="0" presStyleCnt="0"/>
      <dgm:spPr/>
      <dgm:t>
        <a:bodyPr/>
        <a:lstStyle/>
        <a:p>
          <a:endParaRPr lang="fr-FR"/>
        </a:p>
      </dgm:t>
    </dgm:pt>
    <dgm:pt modelId="{D503A1CE-3F00-43FF-910F-8445164AA5CE}" type="pres">
      <dgm:prSet presAssocID="{AE41F70D-ECD5-41F7-B0A0-8B30C7CB87DE}" presName="hierChild4" presStyleCnt="0"/>
      <dgm:spPr/>
    </dgm:pt>
    <dgm:pt modelId="{3E618347-F102-4374-A57F-CB5128D2EB68}" type="pres">
      <dgm:prSet presAssocID="{AE41F70D-ECD5-41F7-B0A0-8B30C7CB87DE}" presName="hierChild5" presStyleCnt="0"/>
      <dgm:spPr/>
    </dgm:pt>
    <dgm:pt modelId="{925DEDDB-5D0F-4839-B5A5-318106541304}" type="pres">
      <dgm:prSet presAssocID="{684B8A19-5C4F-4E0B-9804-D099C8B1E1A7}" presName="Name37" presStyleLbl="parChTrans1D2" presStyleIdx="2" presStyleCnt="4"/>
      <dgm:spPr/>
      <dgm:t>
        <a:bodyPr/>
        <a:lstStyle/>
        <a:p>
          <a:endParaRPr lang="fr-FR"/>
        </a:p>
      </dgm:t>
    </dgm:pt>
    <dgm:pt modelId="{70914E07-9ED8-4916-B9C9-5550E333FA24}" type="pres">
      <dgm:prSet presAssocID="{04970912-5FAB-4A52-A13B-AD42E3C29804}" presName="hierRoot2" presStyleCnt="0">
        <dgm:presLayoutVars>
          <dgm:hierBranch val="init"/>
        </dgm:presLayoutVars>
      </dgm:prSet>
      <dgm:spPr/>
    </dgm:pt>
    <dgm:pt modelId="{E365FF9D-7C73-48A9-8D57-A431CB5CCB87}" type="pres">
      <dgm:prSet presAssocID="{04970912-5FAB-4A52-A13B-AD42E3C29804}" presName="rootComposite" presStyleCnt="0"/>
      <dgm:spPr/>
    </dgm:pt>
    <dgm:pt modelId="{C5BC42A3-3590-478E-9780-5867F193B18B}" type="pres">
      <dgm:prSet presAssocID="{04970912-5FAB-4A52-A13B-AD42E3C29804}" presName="rootText" presStyleLbl="node1" presStyleIdx="2" presStyleCnt="4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0DF18171-2052-4794-B772-36E1D29A209F}" type="pres">
      <dgm:prSet presAssocID="{04970912-5FAB-4A52-A13B-AD42E3C29804}" presName="titleText2" presStyleLbl="fgAcc1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816AC7BD-5AF7-40AA-BF01-3C1207E59A16}" type="pres">
      <dgm:prSet presAssocID="{04970912-5FAB-4A52-A13B-AD42E3C29804}" presName="rootConnector" presStyleLbl="node2" presStyleIdx="0" presStyleCnt="0"/>
      <dgm:spPr/>
      <dgm:t>
        <a:bodyPr/>
        <a:lstStyle/>
        <a:p>
          <a:endParaRPr lang="fr-FR"/>
        </a:p>
      </dgm:t>
    </dgm:pt>
    <dgm:pt modelId="{B3C6B6C9-417E-4FE2-807A-928A62775202}" type="pres">
      <dgm:prSet presAssocID="{04970912-5FAB-4A52-A13B-AD42E3C29804}" presName="hierChild4" presStyleCnt="0"/>
      <dgm:spPr/>
    </dgm:pt>
    <dgm:pt modelId="{7A092FFE-DFE7-4D42-8A8A-030459D1030D}" type="pres">
      <dgm:prSet presAssocID="{04970912-5FAB-4A52-A13B-AD42E3C29804}" presName="hierChild5" presStyleCnt="0"/>
      <dgm:spPr/>
    </dgm:pt>
    <dgm:pt modelId="{4C48E609-D612-4DF2-804A-78F6A33F2ECA}" type="pres">
      <dgm:prSet presAssocID="{75266427-9A88-4BD4-AA44-579545722F97}" presName="Name37" presStyleLbl="parChTrans1D2" presStyleIdx="3" presStyleCnt="4"/>
      <dgm:spPr/>
      <dgm:t>
        <a:bodyPr/>
        <a:lstStyle/>
        <a:p>
          <a:endParaRPr lang="fr-FR"/>
        </a:p>
      </dgm:t>
    </dgm:pt>
    <dgm:pt modelId="{E928410B-DA11-4897-B90A-E6ABCF57BE9A}" type="pres">
      <dgm:prSet presAssocID="{0B8F02AE-5591-427C-9641-1ED8EE9B0516}" presName="hierRoot2" presStyleCnt="0">
        <dgm:presLayoutVars>
          <dgm:hierBranch val="init"/>
        </dgm:presLayoutVars>
      </dgm:prSet>
      <dgm:spPr/>
    </dgm:pt>
    <dgm:pt modelId="{C3D63265-254A-4E52-A900-043FCBB9EC50}" type="pres">
      <dgm:prSet presAssocID="{0B8F02AE-5591-427C-9641-1ED8EE9B0516}" presName="rootComposite" presStyleCnt="0"/>
      <dgm:spPr/>
    </dgm:pt>
    <dgm:pt modelId="{365ACB59-2DA7-454E-9E17-9D704E323673}" type="pres">
      <dgm:prSet presAssocID="{0B8F02AE-5591-427C-9641-1ED8EE9B0516}" presName="rootText" presStyleLbl="node1" presStyleIdx="3" presStyleCnt="4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0398F0A2-4400-4513-9EFF-51DE1CA0A682}" type="pres">
      <dgm:prSet presAssocID="{0B8F02AE-5591-427C-9641-1ED8EE9B0516}" presName="titleText2" presStyleLbl="fgAcc1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884C1C1B-1B14-4C9D-9269-9DAB7F2CD04A}" type="pres">
      <dgm:prSet presAssocID="{0B8F02AE-5591-427C-9641-1ED8EE9B0516}" presName="rootConnector" presStyleLbl="node2" presStyleIdx="0" presStyleCnt="0"/>
      <dgm:spPr/>
      <dgm:t>
        <a:bodyPr/>
        <a:lstStyle/>
        <a:p>
          <a:endParaRPr lang="fr-FR"/>
        </a:p>
      </dgm:t>
    </dgm:pt>
    <dgm:pt modelId="{2B6CD440-F960-4C05-897A-3B0050612028}" type="pres">
      <dgm:prSet presAssocID="{0B8F02AE-5591-427C-9641-1ED8EE9B0516}" presName="hierChild4" presStyleCnt="0"/>
      <dgm:spPr/>
    </dgm:pt>
    <dgm:pt modelId="{79288643-A1C9-4373-8A2F-AD48C798F2FE}" type="pres">
      <dgm:prSet presAssocID="{0B8F02AE-5591-427C-9641-1ED8EE9B0516}" presName="hierChild5" presStyleCnt="0"/>
      <dgm:spPr/>
    </dgm:pt>
    <dgm:pt modelId="{4BB44CE2-049E-4500-8AA8-FC4B780AE742}" type="pres">
      <dgm:prSet presAssocID="{70479336-09B3-410C-B1A6-BECB6A576F36}" presName="hierChild3" presStyleCnt="0"/>
      <dgm:spPr/>
    </dgm:pt>
  </dgm:ptLst>
  <dgm:cxnLst>
    <dgm:cxn modelId="{7247AE90-0206-410B-8608-CBF26E291F0A}" srcId="{70479336-09B3-410C-B1A6-BECB6A576F36}" destId="{59CA6591-56D5-4822-A2B6-5FAA74EB9D89}" srcOrd="0" destOrd="0" parTransId="{8FA00A3C-A637-4CEC-A151-A6C7247ACBB0}" sibTransId="{74B4EAA6-5781-4E83-BF4C-48A9C2F52022}"/>
    <dgm:cxn modelId="{E95AFA91-74B4-45E9-B4A4-C862C38AAA6B}" srcId="{70479336-09B3-410C-B1A6-BECB6A576F36}" destId="{04970912-5FAB-4A52-A13B-AD42E3C29804}" srcOrd="2" destOrd="0" parTransId="{684B8A19-5C4F-4E0B-9804-D099C8B1E1A7}" sibTransId="{C3ECC6C1-5B8B-4CCA-ADDA-C02288B5B4BA}"/>
    <dgm:cxn modelId="{1DBD4301-0858-440D-AEFD-CB49AF757A38}" srcId="{70479336-09B3-410C-B1A6-BECB6A576F36}" destId="{AE41F70D-ECD5-41F7-B0A0-8B30C7CB87DE}" srcOrd="1" destOrd="0" parTransId="{17ECFB48-1913-42D9-B578-F6AEE7467827}" sibTransId="{7B4CE774-4541-4745-9624-A18EF43915BC}"/>
    <dgm:cxn modelId="{6B66067C-D163-46A0-ADB2-6CFFC9FCCB3C}" type="presOf" srcId="{684B8A19-5C4F-4E0B-9804-D099C8B1E1A7}" destId="{925DEDDB-5D0F-4839-B5A5-318106541304}" srcOrd="0" destOrd="0" presId="urn:microsoft.com/office/officeart/2008/layout/NameandTitleOrganizationalChart"/>
    <dgm:cxn modelId="{58F1657C-6EF9-4EBC-92CE-92A949015194}" type="presOf" srcId="{AE41F70D-ECD5-41F7-B0A0-8B30C7CB87DE}" destId="{B319771B-DE7E-41AF-99F9-38A3136D7F18}" srcOrd="1" destOrd="0" presId="urn:microsoft.com/office/officeart/2008/layout/NameandTitleOrganizationalChart"/>
    <dgm:cxn modelId="{D170AADD-01AF-4041-B9A9-ED3D7B7E91FA}" type="presOf" srcId="{59CA6591-56D5-4822-A2B6-5FAA74EB9D89}" destId="{425F6A85-30D3-4135-A0D0-762D7E605022}" srcOrd="0" destOrd="0" presId="urn:microsoft.com/office/officeart/2008/layout/NameandTitleOrganizationalChart"/>
    <dgm:cxn modelId="{E7EB5BF3-475D-44CC-960A-FD385578D36F}" type="presOf" srcId="{7B4CE774-4541-4745-9624-A18EF43915BC}" destId="{CBD3BDCC-300A-41CE-B4E5-A7BA15638CA4}" srcOrd="0" destOrd="0" presId="urn:microsoft.com/office/officeart/2008/layout/NameandTitleOrganizationalChart"/>
    <dgm:cxn modelId="{C168B80F-9CC6-4AB2-B36A-3B0CCC20235C}" type="presOf" srcId="{8FA00A3C-A637-4CEC-A151-A6C7247ACBB0}" destId="{163F0C5E-AE86-45F2-801C-0F95ED91E932}" srcOrd="0" destOrd="0" presId="urn:microsoft.com/office/officeart/2008/layout/NameandTitleOrganizationalChart"/>
    <dgm:cxn modelId="{9E67B657-40D8-446C-8F8A-6DFA4216ED77}" type="presOf" srcId="{70479336-09B3-410C-B1A6-BECB6A576F36}" destId="{FD23E581-9988-4570-B3DE-C80EB63D9366}" srcOrd="0" destOrd="0" presId="urn:microsoft.com/office/officeart/2008/layout/NameandTitleOrganizationalChart"/>
    <dgm:cxn modelId="{E506261E-8524-438A-980F-CB080709DC25}" type="presOf" srcId="{5CC82838-3D58-417D-AE87-5CFEDD0E45E9}" destId="{0398F0A2-4400-4513-9EFF-51DE1CA0A682}" srcOrd="0" destOrd="0" presId="urn:microsoft.com/office/officeart/2008/layout/NameandTitleOrganizationalChart"/>
    <dgm:cxn modelId="{F0356B65-80F6-4FC9-B900-4D7253DB933B}" type="presOf" srcId="{70479336-09B3-410C-B1A6-BECB6A576F36}" destId="{14189D56-D91D-4924-87CC-217054E07637}" srcOrd="1" destOrd="0" presId="urn:microsoft.com/office/officeart/2008/layout/NameandTitleOrganizationalChart"/>
    <dgm:cxn modelId="{8C63174C-293E-48D7-8230-FA7FBFAD3541}" type="presOf" srcId="{75266427-9A88-4BD4-AA44-579545722F97}" destId="{4C48E609-D612-4DF2-804A-78F6A33F2ECA}" srcOrd="0" destOrd="0" presId="urn:microsoft.com/office/officeart/2008/layout/NameandTitleOrganizationalChart"/>
    <dgm:cxn modelId="{DF4222FF-4FFB-4F3A-9E09-02CEFEB91323}" type="presOf" srcId="{0B8F02AE-5591-427C-9641-1ED8EE9B0516}" destId="{365ACB59-2DA7-454E-9E17-9D704E323673}" srcOrd="0" destOrd="0" presId="urn:microsoft.com/office/officeart/2008/layout/NameandTitleOrganizationalChart"/>
    <dgm:cxn modelId="{8BECAD50-7741-42F6-B36B-55ECE2E79283}" type="presOf" srcId="{C3ECC6C1-5B8B-4CCA-ADDA-C02288B5B4BA}" destId="{0DF18171-2052-4794-B772-36E1D29A209F}" srcOrd="0" destOrd="0" presId="urn:microsoft.com/office/officeart/2008/layout/NameandTitleOrganizationalChart"/>
    <dgm:cxn modelId="{A63306E2-734B-4081-AB39-6424626345E9}" type="presOf" srcId="{17ECFB48-1913-42D9-B578-F6AEE7467827}" destId="{64C0D60B-1F07-41D7-863B-005BDD968DF6}" srcOrd="0" destOrd="0" presId="urn:microsoft.com/office/officeart/2008/layout/NameandTitleOrganizationalChart"/>
    <dgm:cxn modelId="{99EE5D37-6135-45F2-8D6A-A152842C85F7}" srcId="{70479336-09B3-410C-B1A6-BECB6A576F36}" destId="{0B8F02AE-5591-427C-9641-1ED8EE9B0516}" srcOrd="3" destOrd="0" parTransId="{75266427-9A88-4BD4-AA44-579545722F97}" sibTransId="{5CC82838-3D58-417D-AE87-5CFEDD0E45E9}"/>
    <dgm:cxn modelId="{15BF9B27-EADD-47A6-B8B2-4092A9F33C84}" type="presOf" srcId="{04970912-5FAB-4A52-A13B-AD42E3C29804}" destId="{C5BC42A3-3590-478E-9780-5867F193B18B}" srcOrd="0" destOrd="0" presId="urn:microsoft.com/office/officeart/2008/layout/NameandTitleOrganizationalChart"/>
    <dgm:cxn modelId="{EED2635F-729B-44C1-B313-4EEB8DAF9FA0}" type="presOf" srcId="{AE41F70D-ECD5-41F7-B0A0-8B30C7CB87DE}" destId="{CD0E1B6F-DE25-4DFF-BD32-FADAC0F417AE}" srcOrd="0" destOrd="0" presId="urn:microsoft.com/office/officeart/2008/layout/NameandTitleOrganizationalChart"/>
    <dgm:cxn modelId="{18CF4F85-F147-426F-A9FB-FD80863FBA6C}" type="presOf" srcId="{04970912-5FAB-4A52-A13B-AD42E3C29804}" destId="{816AC7BD-5AF7-40AA-BF01-3C1207E59A16}" srcOrd="1" destOrd="0" presId="urn:microsoft.com/office/officeart/2008/layout/NameandTitleOrganizationalChart"/>
    <dgm:cxn modelId="{AE2F15E1-46B8-4D2F-BC70-3E7FB3A50159}" type="presOf" srcId="{29B85896-6B65-4407-B187-C06957FC9996}" destId="{2A9330B3-FAE2-4C7D-84E9-98AD3DD543DC}" srcOrd="0" destOrd="0" presId="urn:microsoft.com/office/officeart/2008/layout/NameandTitleOrganizationalChart"/>
    <dgm:cxn modelId="{63FA409C-BE25-4DCB-8E6C-CFF952F9EEFD}" type="presOf" srcId="{0B8F02AE-5591-427C-9641-1ED8EE9B0516}" destId="{884C1C1B-1B14-4C9D-9269-9DAB7F2CD04A}" srcOrd="1" destOrd="0" presId="urn:microsoft.com/office/officeart/2008/layout/NameandTitleOrganizationalChart"/>
    <dgm:cxn modelId="{066F781F-6EA3-436B-9325-839538D09240}" type="presOf" srcId="{74B4EAA6-5781-4E83-BF4C-48A9C2F52022}" destId="{15778F80-0C70-4D5B-94AD-DAA298F0CE9A}" srcOrd="0" destOrd="0" presId="urn:microsoft.com/office/officeart/2008/layout/NameandTitleOrganizationalChart"/>
    <dgm:cxn modelId="{A9BAB84B-0025-438B-B823-4DF86309BE16}" type="presOf" srcId="{E624B6DE-CCB6-4BDA-9B01-C5B37ED4690C}" destId="{83129100-927B-4CEB-8214-9F339D4245FA}" srcOrd="0" destOrd="0" presId="urn:microsoft.com/office/officeart/2008/layout/NameandTitleOrganizationalChart"/>
    <dgm:cxn modelId="{64816C43-DDE8-4A54-9F54-82755D16C738}" srcId="{E624B6DE-CCB6-4BDA-9B01-C5B37ED4690C}" destId="{70479336-09B3-410C-B1A6-BECB6A576F36}" srcOrd="0" destOrd="0" parTransId="{CB7C81CA-BAFD-4D3E-BAA3-706A7660C6A5}" sibTransId="{29B85896-6B65-4407-B187-C06957FC9996}"/>
    <dgm:cxn modelId="{C795A0C6-E86D-4A5E-BE15-2DC91C005495}" type="presOf" srcId="{59CA6591-56D5-4822-A2B6-5FAA74EB9D89}" destId="{568F7E7F-DFF0-489A-A5E5-A1F39994D2BB}" srcOrd="1" destOrd="0" presId="urn:microsoft.com/office/officeart/2008/layout/NameandTitleOrganizationalChart"/>
    <dgm:cxn modelId="{9C34B6AF-625A-460F-ACF5-E1C2076D9C7A}" type="presParOf" srcId="{83129100-927B-4CEB-8214-9F339D4245FA}" destId="{D40A61D6-023F-4D49-A4BC-426ABE6FF51F}" srcOrd="0" destOrd="0" presId="urn:microsoft.com/office/officeart/2008/layout/NameandTitleOrganizationalChart"/>
    <dgm:cxn modelId="{5B3E5DE8-BD6E-4E78-9D76-C371387FD162}" type="presParOf" srcId="{D40A61D6-023F-4D49-A4BC-426ABE6FF51F}" destId="{E64E0838-10CD-4EFF-81F8-DDD2645FCD93}" srcOrd="0" destOrd="0" presId="urn:microsoft.com/office/officeart/2008/layout/NameandTitleOrganizationalChart"/>
    <dgm:cxn modelId="{2AF6DF62-4AE6-4581-ACF6-3B38C7B0A2BD}" type="presParOf" srcId="{E64E0838-10CD-4EFF-81F8-DDD2645FCD93}" destId="{FD23E581-9988-4570-B3DE-C80EB63D9366}" srcOrd="0" destOrd="0" presId="urn:microsoft.com/office/officeart/2008/layout/NameandTitleOrganizationalChart"/>
    <dgm:cxn modelId="{58399F43-BA73-4D5F-A9A3-6D13D910265E}" type="presParOf" srcId="{E64E0838-10CD-4EFF-81F8-DDD2645FCD93}" destId="{2A9330B3-FAE2-4C7D-84E9-98AD3DD543DC}" srcOrd="1" destOrd="0" presId="urn:microsoft.com/office/officeart/2008/layout/NameandTitleOrganizationalChart"/>
    <dgm:cxn modelId="{5C8D682F-1EB0-40B0-8E59-B1C3BFF2E52D}" type="presParOf" srcId="{E64E0838-10CD-4EFF-81F8-DDD2645FCD93}" destId="{14189D56-D91D-4924-87CC-217054E07637}" srcOrd="2" destOrd="0" presId="urn:microsoft.com/office/officeart/2008/layout/NameandTitleOrganizationalChart"/>
    <dgm:cxn modelId="{B61C6F0A-4B31-40D2-9DCA-410683F0A952}" type="presParOf" srcId="{D40A61D6-023F-4D49-A4BC-426ABE6FF51F}" destId="{FD963A88-3CD5-4794-A371-855C1E2E7AEE}" srcOrd="1" destOrd="0" presId="urn:microsoft.com/office/officeart/2008/layout/NameandTitleOrganizationalChart"/>
    <dgm:cxn modelId="{BA4B2601-62E6-48A0-8917-E3A140FDBC9D}" type="presParOf" srcId="{FD963A88-3CD5-4794-A371-855C1E2E7AEE}" destId="{163F0C5E-AE86-45F2-801C-0F95ED91E932}" srcOrd="0" destOrd="0" presId="urn:microsoft.com/office/officeart/2008/layout/NameandTitleOrganizationalChart"/>
    <dgm:cxn modelId="{2C830CA3-D1AC-4F6B-B458-022A5E886DD4}" type="presParOf" srcId="{FD963A88-3CD5-4794-A371-855C1E2E7AEE}" destId="{6821BEA2-DCC3-4EF3-8877-997E9B37A758}" srcOrd="1" destOrd="0" presId="urn:microsoft.com/office/officeart/2008/layout/NameandTitleOrganizationalChart"/>
    <dgm:cxn modelId="{2398E78B-9573-42F5-8A37-B96976430475}" type="presParOf" srcId="{6821BEA2-DCC3-4EF3-8877-997E9B37A758}" destId="{B5A6FFCF-A8A3-483B-A253-EC7A846AEDA0}" srcOrd="0" destOrd="0" presId="urn:microsoft.com/office/officeart/2008/layout/NameandTitleOrganizationalChart"/>
    <dgm:cxn modelId="{292EBAD0-C441-4105-9398-66E56754128A}" type="presParOf" srcId="{B5A6FFCF-A8A3-483B-A253-EC7A846AEDA0}" destId="{425F6A85-30D3-4135-A0D0-762D7E605022}" srcOrd="0" destOrd="0" presId="urn:microsoft.com/office/officeart/2008/layout/NameandTitleOrganizationalChart"/>
    <dgm:cxn modelId="{43AF2469-8BC5-40D8-BDF0-EB886497131C}" type="presParOf" srcId="{B5A6FFCF-A8A3-483B-A253-EC7A846AEDA0}" destId="{15778F80-0C70-4D5B-94AD-DAA298F0CE9A}" srcOrd="1" destOrd="0" presId="urn:microsoft.com/office/officeart/2008/layout/NameandTitleOrganizationalChart"/>
    <dgm:cxn modelId="{46CE653F-9C9B-4F40-8148-0A5A166CBB1C}" type="presParOf" srcId="{B5A6FFCF-A8A3-483B-A253-EC7A846AEDA0}" destId="{568F7E7F-DFF0-489A-A5E5-A1F39994D2BB}" srcOrd="2" destOrd="0" presId="urn:microsoft.com/office/officeart/2008/layout/NameandTitleOrganizationalChart"/>
    <dgm:cxn modelId="{3A8DA8B7-EA02-4E16-A8B4-BBCFED6245E0}" type="presParOf" srcId="{6821BEA2-DCC3-4EF3-8877-997E9B37A758}" destId="{B5BE775D-E0EA-4E6A-AABB-E1BD880BFCFA}" srcOrd="1" destOrd="0" presId="urn:microsoft.com/office/officeart/2008/layout/NameandTitleOrganizationalChart"/>
    <dgm:cxn modelId="{096DC5FA-105A-45C4-8129-EC403DED93B5}" type="presParOf" srcId="{6821BEA2-DCC3-4EF3-8877-997E9B37A758}" destId="{E30DBFD2-6C9D-492B-82D3-A3A65EE669B8}" srcOrd="2" destOrd="0" presId="urn:microsoft.com/office/officeart/2008/layout/NameandTitleOrganizationalChart"/>
    <dgm:cxn modelId="{19B7E36D-7C1A-4341-8B3D-A85B7BAB6002}" type="presParOf" srcId="{FD963A88-3CD5-4794-A371-855C1E2E7AEE}" destId="{64C0D60B-1F07-41D7-863B-005BDD968DF6}" srcOrd="2" destOrd="0" presId="urn:microsoft.com/office/officeart/2008/layout/NameandTitleOrganizationalChart"/>
    <dgm:cxn modelId="{75DEBE06-A0D2-4CED-A45B-F7CAA40C5B7C}" type="presParOf" srcId="{FD963A88-3CD5-4794-A371-855C1E2E7AEE}" destId="{B7A12FAB-9453-41C0-AA6A-EE15887AE260}" srcOrd="3" destOrd="0" presId="urn:microsoft.com/office/officeart/2008/layout/NameandTitleOrganizationalChart"/>
    <dgm:cxn modelId="{9CB0BB8D-95CD-4CE4-8199-B3FDC139719F}" type="presParOf" srcId="{B7A12FAB-9453-41C0-AA6A-EE15887AE260}" destId="{C5DA247C-E032-4646-80F7-F6F4E62EA33C}" srcOrd="0" destOrd="0" presId="urn:microsoft.com/office/officeart/2008/layout/NameandTitleOrganizationalChart"/>
    <dgm:cxn modelId="{079F8910-8AD2-4538-AE13-8BE754E89CC7}" type="presParOf" srcId="{C5DA247C-E032-4646-80F7-F6F4E62EA33C}" destId="{CD0E1B6F-DE25-4DFF-BD32-FADAC0F417AE}" srcOrd="0" destOrd="0" presId="urn:microsoft.com/office/officeart/2008/layout/NameandTitleOrganizationalChart"/>
    <dgm:cxn modelId="{AF2046B3-094A-4851-ABC8-C5CB81E4124B}" type="presParOf" srcId="{C5DA247C-E032-4646-80F7-F6F4E62EA33C}" destId="{CBD3BDCC-300A-41CE-B4E5-A7BA15638CA4}" srcOrd="1" destOrd="0" presId="urn:microsoft.com/office/officeart/2008/layout/NameandTitleOrganizationalChart"/>
    <dgm:cxn modelId="{ED63642D-930C-4893-A911-1DBB950DC724}" type="presParOf" srcId="{C5DA247C-E032-4646-80F7-F6F4E62EA33C}" destId="{B319771B-DE7E-41AF-99F9-38A3136D7F18}" srcOrd="2" destOrd="0" presId="urn:microsoft.com/office/officeart/2008/layout/NameandTitleOrganizationalChart"/>
    <dgm:cxn modelId="{A61C6C7F-046E-4221-8B82-EC5F42297CDE}" type="presParOf" srcId="{B7A12FAB-9453-41C0-AA6A-EE15887AE260}" destId="{D503A1CE-3F00-43FF-910F-8445164AA5CE}" srcOrd="1" destOrd="0" presId="urn:microsoft.com/office/officeart/2008/layout/NameandTitleOrganizationalChart"/>
    <dgm:cxn modelId="{921C41EF-DF75-4939-80CD-541F76688972}" type="presParOf" srcId="{B7A12FAB-9453-41C0-AA6A-EE15887AE260}" destId="{3E618347-F102-4374-A57F-CB5128D2EB68}" srcOrd="2" destOrd="0" presId="urn:microsoft.com/office/officeart/2008/layout/NameandTitleOrganizationalChart"/>
    <dgm:cxn modelId="{0F399E57-7861-4D8D-A0F3-A26515475371}" type="presParOf" srcId="{FD963A88-3CD5-4794-A371-855C1E2E7AEE}" destId="{925DEDDB-5D0F-4839-B5A5-318106541304}" srcOrd="4" destOrd="0" presId="urn:microsoft.com/office/officeart/2008/layout/NameandTitleOrganizationalChart"/>
    <dgm:cxn modelId="{4FE911F0-3939-4BF9-B69B-E148E5DE14DD}" type="presParOf" srcId="{FD963A88-3CD5-4794-A371-855C1E2E7AEE}" destId="{70914E07-9ED8-4916-B9C9-5550E333FA24}" srcOrd="5" destOrd="0" presId="urn:microsoft.com/office/officeart/2008/layout/NameandTitleOrganizationalChart"/>
    <dgm:cxn modelId="{D99F36DF-80BB-4334-BDAF-5DC08197D05F}" type="presParOf" srcId="{70914E07-9ED8-4916-B9C9-5550E333FA24}" destId="{E365FF9D-7C73-48A9-8D57-A431CB5CCB87}" srcOrd="0" destOrd="0" presId="urn:microsoft.com/office/officeart/2008/layout/NameandTitleOrganizationalChart"/>
    <dgm:cxn modelId="{A669D8C6-6504-4F32-AF9D-8ACEB2AEC52A}" type="presParOf" srcId="{E365FF9D-7C73-48A9-8D57-A431CB5CCB87}" destId="{C5BC42A3-3590-478E-9780-5867F193B18B}" srcOrd="0" destOrd="0" presId="urn:microsoft.com/office/officeart/2008/layout/NameandTitleOrganizationalChart"/>
    <dgm:cxn modelId="{56AC3C73-5087-4FE6-B397-622328FB687E}" type="presParOf" srcId="{E365FF9D-7C73-48A9-8D57-A431CB5CCB87}" destId="{0DF18171-2052-4794-B772-36E1D29A209F}" srcOrd="1" destOrd="0" presId="urn:microsoft.com/office/officeart/2008/layout/NameandTitleOrganizationalChart"/>
    <dgm:cxn modelId="{79591AAC-E845-47DF-B75E-DE8431FD8E4F}" type="presParOf" srcId="{E365FF9D-7C73-48A9-8D57-A431CB5CCB87}" destId="{816AC7BD-5AF7-40AA-BF01-3C1207E59A16}" srcOrd="2" destOrd="0" presId="urn:microsoft.com/office/officeart/2008/layout/NameandTitleOrganizationalChart"/>
    <dgm:cxn modelId="{AEFB34D0-5503-47B8-AA4C-F3A3EF691E8C}" type="presParOf" srcId="{70914E07-9ED8-4916-B9C9-5550E333FA24}" destId="{B3C6B6C9-417E-4FE2-807A-928A62775202}" srcOrd="1" destOrd="0" presId="urn:microsoft.com/office/officeart/2008/layout/NameandTitleOrganizationalChart"/>
    <dgm:cxn modelId="{3FEF1303-5D3B-4455-963E-33D4B3195B47}" type="presParOf" srcId="{70914E07-9ED8-4916-B9C9-5550E333FA24}" destId="{7A092FFE-DFE7-4D42-8A8A-030459D1030D}" srcOrd="2" destOrd="0" presId="urn:microsoft.com/office/officeart/2008/layout/NameandTitleOrganizationalChart"/>
    <dgm:cxn modelId="{0D980218-ABBD-487B-9749-FB0E8FB138E8}" type="presParOf" srcId="{FD963A88-3CD5-4794-A371-855C1E2E7AEE}" destId="{4C48E609-D612-4DF2-804A-78F6A33F2ECA}" srcOrd="6" destOrd="0" presId="urn:microsoft.com/office/officeart/2008/layout/NameandTitleOrganizationalChart"/>
    <dgm:cxn modelId="{54C93678-D2D1-47B8-BF83-AB333A718F2B}" type="presParOf" srcId="{FD963A88-3CD5-4794-A371-855C1E2E7AEE}" destId="{E928410B-DA11-4897-B90A-E6ABCF57BE9A}" srcOrd="7" destOrd="0" presId="urn:microsoft.com/office/officeart/2008/layout/NameandTitleOrganizationalChart"/>
    <dgm:cxn modelId="{48EF9D4B-D96B-4A9A-A25C-CF3D34D3170B}" type="presParOf" srcId="{E928410B-DA11-4897-B90A-E6ABCF57BE9A}" destId="{C3D63265-254A-4E52-A900-043FCBB9EC50}" srcOrd="0" destOrd="0" presId="urn:microsoft.com/office/officeart/2008/layout/NameandTitleOrganizationalChart"/>
    <dgm:cxn modelId="{76A09CE9-CA79-4304-A942-6418CC158827}" type="presParOf" srcId="{C3D63265-254A-4E52-A900-043FCBB9EC50}" destId="{365ACB59-2DA7-454E-9E17-9D704E323673}" srcOrd="0" destOrd="0" presId="urn:microsoft.com/office/officeart/2008/layout/NameandTitleOrganizationalChart"/>
    <dgm:cxn modelId="{83E5D9A6-339E-4DCE-950D-F53EB1370492}" type="presParOf" srcId="{C3D63265-254A-4E52-A900-043FCBB9EC50}" destId="{0398F0A2-4400-4513-9EFF-51DE1CA0A682}" srcOrd="1" destOrd="0" presId="urn:microsoft.com/office/officeart/2008/layout/NameandTitleOrganizationalChart"/>
    <dgm:cxn modelId="{38EBB40A-2100-43F5-B6CF-0D90765EC17A}" type="presParOf" srcId="{C3D63265-254A-4E52-A900-043FCBB9EC50}" destId="{884C1C1B-1B14-4C9D-9269-9DAB7F2CD04A}" srcOrd="2" destOrd="0" presId="urn:microsoft.com/office/officeart/2008/layout/NameandTitleOrganizationalChart"/>
    <dgm:cxn modelId="{3DE8A30C-2C03-4BA3-BAE8-78213914E8C2}" type="presParOf" srcId="{E928410B-DA11-4897-B90A-E6ABCF57BE9A}" destId="{2B6CD440-F960-4C05-897A-3B0050612028}" srcOrd="1" destOrd="0" presId="urn:microsoft.com/office/officeart/2008/layout/NameandTitleOrganizationalChart"/>
    <dgm:cxn modelId="{C3B0C539-78A6-406D-99BF-C5AA1DAAB5AE}" type="presParOf" srcId="{E928410B-DA11-4897-B90A-E6ABCF57BE9A}" destId="{79288643-A1C9-4373-8A2F-AD48C798F2FE}" srcOrd="2" destOrd="0" presId="urn:microsoft.com/office/officeart/2008/layout/NameandTitleOrganizationalChart"/>
    <dgm:cxn modelId="{030CB9EF-4BF0-44F7-937B-4693139BC03F}" type="presParOf" srcId="{D40A61D6-023F-4D49-A4BC-426ABE6FF51F}" destId="{4BB44CE2-049E-4500-8AA8-FC4B780AE742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784814-9EDB-4162-B90B-19971FF7211D}">
      <dsp:nvSpPr>
        <dsp:cNvPr id="0" name=""/>
        <dsp:cNvSpPr/>
      </dsp:nvSpPr>
      <dsp:spPr>
        <a:xfrm>
          <a:off x="1405956" y="0"/>
          <a:ext cx="5256583" cy="525658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8AE0AA-3468-4BEB-968E-7A963E55233B}">
      <dsp:nvSpPr>
        <dsp:cNvPr id="0" name=""/>
        <dsp:cNvSpPr/>
      </dsp:nvSpPr>
      <dsp:spPr>
        <a:xfrm>
          <a:off x="4034248" y="526171"/>
          <a:ext cx="3416779" cy="74742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Notre activité</a:t>
          </a:r>
          <a:endParaRPr lang="fr-FR" sz="2600" kern="1200" dirty="0"/>
        </a:p>
      </dsp:txBody>
      <dsp:txXfrm>
        <a:off x="4070734" y="562657"/>
        <a:ext cx="3343807" cy="674448"/>
      </dsp:txXfrm>
    </dsp:sp>
    <dsp:sp modelId="{D43B7AC0-0486-40D0-A47E-EFCC4674CA72}">
      <dsp:nvSpPr>
        <dsp:cNvPr id="0" name=""/>
        <dsp:cNvSpPr/>
      </dsp:nvSpPr>
      <dsp:spPr>
        <a:xfrm>
          <a:off x="4034248" y="1367019"/>
          <a:ext cx="3416779" cy="74742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Références Assurances</a:t>
          </a:r>
          <a:endParaRPr lang="fr-FR" sz="2600" kern="1200" dirty="0"/>
        </a:p>
      </dsp:txBody>
      <dsp:txXfrm>
        <a:off x="4070734" y="1403505"/>
        <a:ext cx="3343807" cy="674448"/>
      </dsp:txXfrm>
    </dsp:sp>
    <dsp:sp modelId="{B0C7085E-238F-4EC2-9D5E-B650F574FF76}">
      <dsp:nvSpPr>
        <dsp:cNvPr id="0" name=""/>
        <dsp:cNvSpPr/>
      </dsp:nvSpPr>
      <dsp:spPr>
        <a:xfrm>
          <a:off x="4034248" y="2207867"/>
          <a:ext cx="3416779" cy="74742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Nos livrables</a:t>
          </a:r>
        </a:p>
      </dsp:txBody>
      <dsp:txXfrm>
        <a:off x="4070734" y="2244353"/>
        <a:ext cx="3343807" cy="674448"/>
      </dsp:txXfrm>
    </dsp:sp>
    <dsp:sp modelId="{633CAF4D-A8F8-4441-925F-49CB39F8BB3E}">
      <dsp:nvSpPr>
        <dsp:cNvPr id="0" name=""/>
        <dsp:cNvSpPr/>
      </dsp:nvSpPr>
      <dsp:spPr>
        <a:xfrm>
          <a:off x="4034248" y="3048716"/>
          <a:ext cx="3416779" cy="74742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Déroulé de projet</a:t>
          </a:r>
          <a:endParaRPr lang="fr-FR" sz="2600" kern="1200" dirty="0"/>
        </a:p>
      </dsp:txBody>
      <dsp:txXfrm>
        <a:off x="4070734" y="3085202"/>
        <a:ext cx="3343807" cy="674448"/>
      </dsp:txXfrm>
    </dsp:sp>
    <dsp:sp modelId="{4257BF89-7379-4A2D-B6BF-622C781C8FCE}">
      <dsp:nvSpPr>
        <dsp:cNvPr id="0" name=""/>
        <dsp:cNvSpPr/>
      </dsp:nvSpPr>
      <dsp:spPr>
        <a:xfrm>
          <a:off x="4034248" y="3889564"/>
          <a:ext cx="3416779" cy="74742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smtClean="0"/>
            <a:t>Organisation</a:t>
          </a:r>
          <a:endParaRPr lang="fr-FR" sz="2600" kern="1200" dirty="0"/>
        </a:p>
      </dsp:txBody>
      <dsp:txXfrm>
        <a:off x="4070734" y="3926050"/>
        <a:ext cx="3343807" cy="6744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48E609-D612-4DF2-804A-78F6A33F2ECA}">
      <dsp:nvSpPr>
        <dsp:cNvPr id="0" name=""/>
        <dsp:cNvSpPr/>
      </dsp:nvSpPr>
      <dsp:spPr>
        <a:xfrm>
          <a:off x="4237915" y="2081427"/>
          <a:ext cx="3325535" cy="494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703"/>
              </a:lnTo>
              <a:lnTo>
                <a:pt x="3325535" y="294703"/>
              </a:lnTo>
              <a:lnTo>
                <a:pt x="3325535" y="494341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5DEDDB-5D0F-4839-B5A5-318106541304}">
      <dsp:nvSpPr>
        <dsp:cNvPr id="0" name=""/>
        <dsp:cNvSpPr/>
      </dsp:nvSpPr>
      <dsp:spPr>
        <a:xfrm>
          <a:off x="4237915" y="2081427"/>
          <a:ext cx="1108511" cy="494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703"/>
              </a:lnTo>
              <a:lnTo>
                <a:pt x="1108511" y="294703"/>
              </a:lnTo>
              <a:lnTo>
                <a:pt x="1108511" y="494341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0D60B-1F07-41D7-863B-005BDD968DF6}">
      <dsp:nvSpPr>
        <dsp:cNvPr id="0" name=""/>
        <dsp:cNvSpPr/>
      </dsp:nvSpPr>
      <dsp:spPr>
        <a:xfrm>
          <a:off x="3129403" y="2081427"/>
          <a:ext cx="1108511" cy="494341"/>
        </a:xfrm>
        <a:custGeom>
          <a:avLst/>
          <a:gdLst/>
          <a:ahLst/>
          <a:cxnLst/>
          <a:rect l="0" t="0" r="0" b="0"/>
          <a:pathLst>
            <a:path>
              <a:moveTo>
                <a:pt x="1108511" y="0"/>
              </a:moveTo>
              <a:lnTo>
                <a:pt x="1108511" y="294703"/>
              </a:lnTo>
              <a:lnTo>
                <a:pt x="0" y="294703"/>
              </a:lnTo>
              <a:lnTo>
                <a:pt x="0" y="49434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3F0C5E-AE86-45F2-801C-0F95ED91E932}">
      <dsp:nvSpPr>
        <dsp:cNvPr id="0" name=""/>
        <dsp:cNvSpPr/>
      </dsp:nvSpPr>
      <dsp:spPr>
        <a:xfrm>
          <a:off x="912379" y="2081427"/>
          <a:ext cx="3325535" cy="494341"/>
        </a:xfrm>
        <a:custGeom>
          <a:avLst/>
          <a:gdLst/>
          <a:ahLst/>
          <a:cxnLst/>
          <a:rect l="0" t="0" r="0" b="0"/>
          <a:pathLst>
            <a:path>
              <a:moveTo>
                <a:pt x="3325535" y="0"/>
              </a:moveTo>
              <a:lnTo>
                <a:pt x="3325535" y="294703"/>
              </a:lnTo>
              <a:lnTo>
                <a:pt x="0" y="294703"/>
              </a:lnTo>
              <a:lnTo>
                <a:pt x="0" y="494341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</dsp:sp>
    <dsp:sp modelId="{FD23E581-9988-4570-B3DE-C80EB63D9366}">
      <dsp:nvSpPr>
        <dsp:cNvPr id="0" name=""/>
        <dsp:cNvSpPr/>
      </dsp:nvSpPr>
      <dsp:spPr>
        <a:xfrm>
          <a:off x="3411665" y="1225836"/>
          <a:ext cx="1652498" cy="8555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20733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Didier Maignan</a:t>
          </a:r>
          <a:endParaRPr lang="fr-FR" sz="2500" kern="1200" dirty="0"/>
        </a:p>
      </dsp:txBody>
      <dsp:txXfrm>
        <a:off x="3411665" y="1225836"/>
        <a:ext cx="1652498" cy="855590"/>
      </dsp:txXfrm>
    </dsp:sp>
    <dsp:sp modelId="{2A9330B3-FAE2-4C7D-84E9-98AD3DD543DC}">
      <dsp:nvSpPr>
        <dsp:cNvPr id="0" name=""/>
        <dsp:cNvSpPr/>
      </dsp:nvSpPr>
      <dsp:spPr>
        <a:xfrm>
          <a:off x="3816483" y="1992247"/>
          <a:ext cx="1487248" cy="2851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CEO, HEC 1981</a:t>
          </a:r>
          <a:endParaRPr lang="fr-FR" sz="1400" kern="1200" dirty="0"/>
        </a:p>
      </dsp:txBody>
      <dsp:txXfrm>
        <a:off x="3816483" y="1992247"/>
        <a:ext cx="1487248" cy="285196"/>
      </dsp:txXfrm>
    </dsp:sp>
    <dsp:sp modelId="{425F6A85-30D3-4135-A0D0-762D7E605022}">
      <dsp:nvSpPr>
        <dsp:cNvPr id="0" name=""/>
        <dsp:cNvSpPr/>
      </dsp:nvSpPr>
      <dsp:spPr>
        <a:xfrm>
          <a:off x="86130" y="2575768"/>
          <a:ext cx="1652498" cy="85559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20733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>
              <a:solidFill>
                <a:schemeClr val="tx1"/>
              </a:solidFill>
            </a:rPr>
            <a:t>Gérard </a:t>
          </a:r>
          <a:r>
            <a:rPr lang="fr-FR" sz="2500" kern="1200" dirty="0" smtClean="0">
              <a:solidFill>
                <a:schemeClr val="tx1"/>
              </a:solidFill>
            </a:rPr>
            <a:t>D.</a:t>
          </a:r>
          <a:endParaRPr lang="fr-FR" sz="2500" kern="1200" dirty="0">
            <a:solidFill>
              <a:schemeClr val="tx1"/>
            </a:solidFill>
          </a:endParaRPr>
        </a:p>
      </dsp:txBody>
      <dsp:txXfrm>
        <a:off x="86130" y="2575768"/>
        <a:ext cx="1652498" cy="855590"/>
      </dsp:txXfrm>
    </dsp:sp>
    <dsp:sp modelId="{15778F80-0C70-4D5B-94AD-DAA298F0CE9A}">
      <dsp:nvSpPr>
        <dsp:cNvPr id="0" name=""/>
        <dsp:cNvSpPr/>
      </dsp:nvSpPr>
      <dsp:spPr>
        <a:xfrm>
          <a:off x="416630" y="3241227"/>
          <a:ext cx="1487248" cy="2851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Expert PPM</a:t>
          </a:r>
          <a:endParaRPr lang="fr-FR" sz="1400" kern="1200" dirty="0"/>
        </a:p>
      </dsp:txBody>
      <dsp:txXfrm>
        <a:off x="416630" y="3241227"/>
        <a:ext cx="1487248" cy="285196"/>
      </dsp:txXfrm>
    </dsp:sp>
    <dsp:sp modelId="{CD0E1B6F-DE25-4DFF-BD32-FADAC0F417AE}">
      <dsp:nvSpPr>
        <dsp:cNvPr id="0" name=""/>
        <dsp:cNvSpPr/>
      </dsp:nvSpPr>
      <dsp:spPr>
        <a:xfrm>
          <a:off x="2303154" y="2575768"/>
          <a:ext cx="1652498" cy="85559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20733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Nicole </a:t>
          </a:r>
          <a:r>
            <a:rPr lang="fr-FR" sz="2500" kern="1200" dirty="0" smtClean="0"/>
            <a:t>E.</a:t>
          </a:r>
          <a:endParaRPr lang="fr-FR" sz="2500" kern="1200" dirty="0"/>
        </a:p>
      </dsp:txBody>
      <dsp:txXfrm>
        <a:off x="2303154" y="2575768"/>
        <a:ext cx="1652498" cy="855590"/>
      </dsp:txXfrm>
    </dsp:sp>
    <dsp:sp modelId="{CBD3BDCC-300A-41CE-B4E5-A7BA15638CA4}">
      <dsp:nvSpPr>
        <dsp:cNvPr id="0" name=""/>
        <dsp:cNvSpPr/>
      </dsp:nvSpPr>
      <dsp:spPr>
        <a:xfrm>
          <a:off x="2633653" y="3241227"/>
          <a:ext cx="1487248" cy="2851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Ingénieur d’étude</a:t>
          </a:r>
          <a:endParaRPr lang="fr-FR" sz="1500" kern="1200" dirty="0"/>
        </a:p>
      </dsp:txBody>
      <dsp:txXfrm>
        <a:off x="2633653" y="3241227"/>
        <a:ext cx="1487248" cy="285196"/>
      </dsp:txXfrm>
    </dsp:sp>
    <dsp:sp modelId="{C5BC42A3-3590-478E-9780-5867F193B18B}">
      <dsp:nvSpPr>
        <dsp:cNvPr id="0" name=""/>
        <dsp:cNvSpPr/>
      </dsp:nvSpPr>
      <dsp:spPr>
        <a:xfrm>
          <a:off x="4520177" y="2575768"/>
          <a:ext cx="1652498" cy="85559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20733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Philippe S.</a:t>
          </a:r>
          <a:endParaRPr lang="fr-FR" sz="2500" kern="1200" dirty="0"/>
        </a:p>
      </dsp:txBody>
      <dsp:txXfrm>
        <a:off x="4520177" y="2575768"/>
        <a:ext cx="1652498" cy="855590"/>
      </dsp:txXfrm>
    </dsp:sp>
    <dsp:sp modelId="{0DF18171-2052-4794-B772-36E1D29A209F}">
      <dsp:nvSpPr>
        <dsp:cNvPr id="0" name=""/>
        <dsp:cNvSpPr/>
      </dsp:nvSpPr>
      <dsp:spPr>
        <a:xfrm>
          <a:off x="4850677" y="3241227"/>
          <a:ext cx="1487248" cy="2851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Expert gestion risques</a:t>
          </a:r>
          <a:endParaRPr lang="fr-FR" sz="1200" kern="1200" dirty="0"/>
        </a:p>
      </dsp:txBody>
      <dsp:txXfrm>
        <a:off x="4850677" y="3241227"/>
        <a:ext cx="1487248" cy="285196"/>
      </dsp:txXfrm>
    </dsp:sp>
    <dsp:sp modelId="{365ACB59-2DA7-454E-9E17-9D704E323673}">
      <dsp:nvSpPr>
        <dsp:cNvPr id="0" name=""/>
        <dsp:cNvSpPr/>
      </dsp:nvSpPr>
      <dsp:spPr>
        <a:xfrm>
          <a:off x="6737201" y="2575768"/>
          <a:ext cx="1652498" cy="855590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5875" tIns="15875" rIns="15875" bIns="120733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Diana G.</a:t>
          </a:r>
          <a:endParaRPr lang="fr-FR" sz="2500" kern="1200" dirty="0"/>
        </a:p>
      </dsp:txBody>
      <dsp:txXfrm>
        <a:off x="6737201" y="2575768"/>
        <a:ext cx="1652498" cy="855590"/>
      </dsp:txXfrm>
    </dsp:sp>
    <dsp:sp modelId="{0398F0A2-4400-4513-9EFF-51DE1CA0A682}">
      <dsp:nvSpPr>
        <dsp:cNvPr id="0" name=""/>
        <dsp:cNvSpPr/>
      </dsp:nvSpPr>
      <dsp:spPr>
        <a:xfrm>
          <a:off x="7067700" y="3241227"/>
          <a:ext cx="1487248" cy="2851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Assistante administrative</a:t>
          </a:r>
          <a:endParaRPr lang="fr-FR" sz="1100" kern="1200" dirty="0"/>
        </a:p>
      </dsp:txBody>
      <dsp:txXfrm>
        <a:off x="7067700" y="3241227"/>
        <a:ext cx="1487248" cy="2851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96" cy="339091"/>
          </a:xfrm>
          <a:prstGeom prst="rect">
            <a:avLst/>
          </a:prstGeom>
        </p:spPr>
        <p:txBody>
          <a:bodyPr vert="horz" lIns="92516" tIns="46259" rIns="92516" bIns="46259" rtlCol="0"/>
          <a:lstStyle>
            <a:lvl1pPr algn="l" defTabSz="96362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1872" y="1"/>
            <a:ext cx="4303180" cy="339091"/>
          </a:xfrm>
          <a:prstGeom prst="rect">
            <a:avLst/>
          </a:prstGeom>
        </p:spPr>
        <p:txBody>
          <a:bodyPr vert="horz" lIns="92516" tIns="46259" rIns="92516" bIns="46259" rtlCol="0"/>
          <a:lstStyle>
            <a:lvl1pPr algn="r" defTabSz="96362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3C1D4D-B2BB-48C6-99A2-649F0A905BD1}" type="datetime1">
              <a:rPr lang="fr-FR" smtClean="0"/>
              <a:t>25/09/2015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57000"/>
            <a:ext cx="4301596" cy="339091"/>
          </a:xfrm>
          <a:prstGeom prst="rect">
            <a:avLst/>
          </a:prstGeom>
        </p:spPr>
        <p:txBody>
          <a:bodyPr vert="horz" lIns="92516" tIns="46259" rIns="92516" bIns="46259" rtlCol="0" anchor="b"/>
          <a:lstStyle>
            <a:lvl1pPr algn="l" defTabSz="96362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Les benefices de Project Online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1872" y="6457000"/>
            <a:ext cx="4303180" cy="339091"/>
          </a:xfrm>
          <a:prstGeom prst="rect">
            <a:avLst/>
          </a:prstGeom>
        </p:spPr>
        <p:txBody>
          <a:bodyPr vert="horz" lIns="92516" tIns="46259" rIns="92516" bIns="46259" rtlCol="0" anchor="b"/>
          <a:lstStyle>
            <a:lvl1pPr algn="r" defTabSz="96362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296787B-92EC-4C4F-B6FA-61B562B9916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6185667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96" cy="339091"/>
          </a:xfrm>
          <a:prstGeom prst="rect">
            <a:avLst/>
          </a:prstGeom>
        </p:spPr>
        <p:txBody>
          <a:bodyPr vert="horz" lIns="92516" tIns="46259" rIns="92516" bIns="46259" rtlCol="0"/>
          <a:lstStyle>
            <a:lvl1pPr algn="l" defTabSz="96362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1872" y="1"/>
            <a:ext cx="4303180" cy="339091"/>
          </a:xfrm>
          <a:prstGeom prst="rect">
            <a:avLst/>
          </a:prstGeom>
        </p:spPr>
        <p:txBody>
          <a:bodyPr vert="horz" lIns="92516" tIns="46259" rIns="92516" bIns="46259" rtlCol="0"/>
          <a:lstStyle>
            <a:lvl1pPr algn="r" defTabSz="96362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894D3A9-5561-4FFE-AACF-181EFDF5A8CE}" type="datetime1">
              <a:rPr lang="fr-FR" smtClean="0"/>
              <a:t>25/09/2015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133725" y="509588"/>
            <a:ext cx="3659188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6" tIns="46259" rIns="92516" bIns="46259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2189" y="3229292"/>
            <a:ext cx="7942261" cy="3058161"/>
          </a:xfrm>
          <a:prstGeom prst="rect">
            <a:avLst/>
          </a:prstGeom>
        </p:spPr>
        <p:txBody>
          <a:bodyPr vert="horz" lIns="92516" tIns="46259" rIns="92516" bIns="46259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7000"/>
            <a:ext cx="4301596" cy="339091"/>
          </a:xfrm>
          <a:prstGeom prst="rect">
            <a:avLst/>
          </a:prstGeom>
        </p:spPr>
        <p:txBody>
          <a:bodyPr vert="horz" lIns="92516" tIns="46259" rIns="92516" bIns="46259" rtlCol="0" anchor="b"/>
          <a:lstStyle>
            <a:lvl1pPr algn="l" defTabSz="96362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Les benefices de Project Online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1872" y="6457000"/>
            <a:ext cx="4303180" cy="339091"/>
          </a:xfrm>
          <a:prstGeom prst="rect">
            <a:avLst/>
          </a:prstGeom>
        </p:spPr>
        <p:txBody>
          <a:bodyPr vert="horz" lIns="92516" tIns="46259" rIns="92516" bIns="46259" rtlCol="0" anchor="b"/>
          <a:lstStyle>
            <a:lvl1pPr algn="r" defTabSz="96362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F9CB02-CB28-46CC-BA83-0F274CAC0B3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890173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defTabSz="954088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6250" algn="l" defTabSz="954088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4088" algn="l" defTabSz="954088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31925" algn="l" defTabSz="954088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09763" algn="l" defTabSz="954088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90774" algn="l" defTabSz="95630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68929" algn="l" defTabSz="95630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47083" algn="l" defTabSz="95630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25239" algn="l" defTabSz="95630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E-Labor Conseil SAS est spécialisé</a:t>
            </a:r>
            <a:r>
              <a:rPr lang="fr-FR" baseline="0" dirty="0" smtClean="0"/>
              <a:t> dans la fonction PMO pour le secteurs assurance et sociétés de services.</a:t>
            </a:r>
          </a:p>
          <a:p>
            <a:endParaRPr lang="fr-FR" baseline="0" dirty="0" smtClean="0"/>
          </a:p>
          <a:p>
            <a:r>
              <a:rPr lang="fr-FR" baseline="0" dirty="0" smtClean="0"/>
              <a:t>Quand nos clients ont un problème de maîtrise des délais et des budgets, nous leur fournissons des PMO pour les assister dans cette maîtrise souvent complexe.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F9CB02-CB28-46CC-BA83-0F274CAC0B3B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F8CB5F2-BEE3-4A5E-ADB9-AF6043EEEC68}" type="datetime1">
              <a:rPr lang="fr-FR" smtClean="0"/>
              <a:t>25/09/2015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Les benefices de Project Online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2001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94D3A9-5561-4FFE-AACF-181EFDF5A8CE}" type="datetime1">
              <a:rPr lang="fr-FR" smtClean="0"/>
              <a:t>25/09/2015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Les benefices de Project Online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9CB02-CB28-46CC-BA83-0F274CAC0B3B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0145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36613" y="720725"/>
            <a:ext cx="5173662" cy="3606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684705" y="4569378"/>
            <a:ext cx="5477640" cy="432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082" tIns="47040" rIns="94082" bIns="47040" numCol="1" anchor="t" anchorCtr="0" compatLnSpc="1">
            <a:prstTxWarp prst="textNoShape">
              <a:avLst/>
            </a:prstTxWarp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INSEE </a:t>
            </a:r>
            <a:r>
              <a:rPr lang="fr-FR" sz="1400" dirty="0"/>
              <a:t>: Audit  et mise en place d’un système de gestion délai/ressource de deux unités pour des projets informatiques</a:t>
            </a:r>
          </a:p>
          <a:p>
            <a:r>
              <a:rPr lang="fr-FR" dirty="0" smtClean="0"/>
              <a:t>RATP : gestion des ressources d’un département</a:t>
            </a:r>
          </a:p>
          <a:p>
            <a:r>
              <a:rPr lang="fr-FR" dirty="0" smtClean="0"/>
              <a:t>Total : depuis 20 ans assure la planification et gestion des risques des installation</a:t>
            </a:r>
          </a:p>
          <a:p>
            <a:r>
              <a:rPr lang="fr-FR" dirty="0" smtClean="0"/>
              <a:t>Alstom (power) : gestion des ressources</a:t>
            </a:r>
          </a:p>
          <a:p>
            <a:r>
              <a:rPr lang="fr-FR" dirty="0" smtClean="0"/>
              <a:t>Areva : Etude EPM versus </a:t>
            </a:r>
            <a:r>
              <a:rPr lang="fr-FR" dirty="0" err="1" smtClean="0"/>
              <a:t>Primavera</a:t>
            </a:r>
            <a:endParaRPr lang="fr-FR" dirty="0" smtClean="0"/>
          </a:p>
          <a:p>
            <a:r>
              <a:rPr lang="fr-FR" dirty="0" smtClean="0"/>
              <a:t>SNCF : gestion des ressources et des projets et formation </a:t>
            </a:r>
          </a:p>
          <a:p>
            <a:r>
              <a:rPr lang="fr-FR" dirty="0" smtClean="0"/>
              <a:t>CEA : Formation Project et développement spécifiques pour l’entité militaire et civile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3878411" y="9137084"/>
            <a:ext cx="2967055" cy="480987"/>
          </a:xfrm>
          <a:prstGeom prst="rect">
            <a:avLst/>
          </a:prstGeom>
        </p:spPr>
        <p:txBody>
          <a:bodyPr lIns="94082" tIns="47040" rIns="94082" bIns="47040"/>
          <a:lstStyle/>
          <a:p>
            <a:pPr>
              <a:defRPr/>
            </a:pPr>
            <a:fld id="{AB861146-1E19-4DC9-BB2D-ADDD24716CC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73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Ce rapport</a:t>
            </a:r>
            <a:r>
              <a:rPr lang="fr-FR" baseline="0" dirty="0" smtClean="0"/>
              <a:t> illustre les capacité de reporting suivants : </a:t>
            </a:r>
          </a:p>
          <a:p>
            <a:r>
              <a:rPr lang="fr-FR" baseline="0" dirty="0" smtClean="0"/>
              <a:t>capacité d’afficher des indicateurs normalisés</a:t>
            </a:r>
          </a:p>
          <a:p>
            <a:r>
              <a:rPr lang="fr-FR" baseline="0" dirty="0" smtClean="0"/>
              <a:t>La possibilité de sélectionner un projet diffèrent, il fabrique un onglet automatique dans EXCEL</a:t>
            </a:r>
          </a:p>
          <a:p>
            <a:r>
              <a:rPr lang="fr-FR" baseline="0" dirty="0" smtClean="0"/>
              <a:t>Coté dynamique et visuelle</a:t>
            </a:r>
          </a:p>
          <a:p>
            <a:r>
              <a:rPr lang="fr-FR" baseline="0" dirty="0" smtClean="0"/>
              <a:t>Capacité de textuel énorme par rapport Excel service</a:t>
            </a:r>
          </a:p>
          <a:p>
            <a:r>
              <a:rPr lang="fr-FR" baseline="0" dirty="0" smtClean="0"/>
              <a:t>Le rapport peut exporter vers </a:t>
            </a:r>
            <a:r>
              <a:rPr lang="fr-FR" baseline="0" dirty="0" err="1" smtClean="0"/>
              <a:t>EXCEL,WORD,image</a:t>
            </a:r>
            <a:r>
              <a:rPr lang="fr-FR" baseline="0" dirty="0" smtClean="0"/>
              <a:t> et </a:t>
            </a:r>
            <a:r>
              <a:rPr lang="fr-FR" baseline="0" dirty="0" err="1" smtClean="0"/>
              <a:t>pdf</a:t>
            </a:r>
            <a:endParaRPr lang="fr-FR" baseline="0" dirty="0" smtClean="0"/>
          </a:p>
          <a:p>
            <a:endParaRPr lang="fr-FR" dirty="0" smtClean="0"/>
          </a:p>
          <a:p>
            <a:r>
              <a:rPr lang="fr-FR" dirty="0" smtClean="0"/>
              <a:t>1. Le chef de projet donne son avis subjectif sur l’état du projet, indépendamment de tout calcul. </a:t>
            </a:r>
            <a:br>
              <a:rPr lang="fr-FR" dirty="0" smtClean="0"/>
            </a:br>
            <a:r>
              <a:rPr lang="fr-FR" dirty="0" smtClean="0"/>
              <a:t>2. Le rapport indique les jalons franchis, et ceux qui restent à franchir,  directement depuis les plannings individuels stockés sur le serveur. </a:t>
            </a:r>
            <a:br>
              <a:rPr lang="fr-FR" dirty="0" smtClean="0"/>
            </a:br>
            <a:r>
              <a:rPr lang="fr-FR" dirty="0" smtClean="0"/>
              <a:t>3. Les 5 premiers risques sont remontés à la demande. </a:t>
            </a:r>
            <a:br>
              <a:rPr lang="fr-FR" dirty="0" smtClean="0"/>
            </a:br>
            <a:r>
              <a:rPr lang="fr-FR" dirty="0" smtClean="0"/>
              <a:t>4. Le rapport propose la liste des projets actif au sens utilisateur (non clos). </a:t>
            </a:r>
            <a:br>
              <a:rPr lang="fr-FR" dirty="0" smtClean="0"/>
            </a:br>
            <a:r>
              <a:rPr lang="fr-FR" dirty="0" smtClean="0"/>
              <a:t>5. Le chef de projet indique les prochaines décisions attendues. </a:t>
            </a:r>
            <a:br>
              <a:rPr lang="fr-FR" dirty="0" smtClean="0"/>
            </a:br>
            <a:r>
              <a:rPr lang="fr-FR" dirty="0" smtClean="0"/>
              <a:t>6. Un point budgétaire est fait qui rapatrie l’avancement financier du projet. 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Point fort : Le rapport Flash s’exporte tel quel sur Word Excel et image TIFF.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Formation Project 2010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07D72A-C4BC-4E35-901F-CE383583A0B6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2416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principale difficulté</a:t>
            </a:r>
            <a:r>
              <a:rPr lang="fr-FR" baseline="0" dirty="0" smtClean="0"/>
              <a:t> provient seulement d’une bonne connaissance de la requête à faire sur la bonne table dans la bonne base Project Server.</a:t>
            </a:r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Formation  MS Project Server 2007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813839F4-C940-4E48-B9B0-01A26060DE6D}" type="datetime1">
              <a:rPr lang="fr-FR" smtClean="0"/>
              <a:t>25/09/2015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11531D-81CC-4A8F-AA1C-9FD0B810E995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1948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36613" y="722313"/>
            <a:ext cx="5184775" cy="3614737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637" y="4578185"/>
            <a:ext cx="5486727" cy="433673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5275" y="9154822"/>
            <a:ext cx="2971092" cy="481343"/>
          </a:xfrm>
          <a:prstGeom prst="rect">
            <a:avLst/>
          </a:prstGeom>
        </p:spPr>
        <p:txBody>
          <a:bodyPr/>
          <a:lstStyle/>
          <a:p>
            <a:fld id="{133FE907-0E8A-4916-A1A4-2F8EF871F786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617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defTabSz="952371">
              <a:defRPr/>
            </a:pPr>
            <a:r>
              <a:rPr lang="fr-FR" sz="1200" dirty="0">
                <a:latin typeface="Cambria" panose="02040503050406030204" pitchFamily="18" charset="0"/>
              </a:rPr>
              <a:t>Partenaire Microsoft, créée en </a:t>
            </a:r>
            <a:r>
              <a:rPr lang="fr-FR" sz="1200" dirty="0" smtClean="0">
                <a:latin typeface="Cambria" panose="02040503050406030204" pitchFamily="18" charset="0"/>
              </a:rPr>
              <a:t>2012 </a:t>
            </a:r>
            <a:r>
              <a:rPr lang="fr-FR" sz="1200" dirty="0">
                <a:latin typeface="Cambria" panose="02040503050406030204" pitchFamily="18" charset="0"/>
              </a:rPr>
              <a:t>par  Mr Maignan Didier, E-Labor est une </a:t>
            </a:r>
            <a:r>
              <a:rPr lang="fr-FR" sz="12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entreprise de conseil, d'assistance et de formation. </a:t>
            </a:r>
          </a:p>
          <a:p>
            <a:pPr defTabSz="952371">
              <a:defRPr/>
            </a:pPr>
            <a:endParaRPr lang="fr-FR" sz="12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52371">
              <a:defRPr/>
            </a:pPr>
            <a:r>
              <a:rPr lang="fr-FR" sz="1200" dirty="0"/>
              <a:t>Téléphone : </a:t>
            </a:r>
            <a:r>
              <a:rPr lang="fr-FR" sz="1200" b="1" dirty="0"/>
              <a:t>(33) 01 77 46 83 49</a:t>
            </a:r>
            <a:r>
              <a:rPr lang="fr-FR" sz="1200" dirty="0"/>
              <a:t/>
            </a:r>
            <a:br>
              <a:rPr lang="fr-FR" sz="1200" dirty="0"/>
            </a:br>
            <a:r>
              <a:rPr lang="fr-FR" sz="1200" dirty="0"/>
              <a:t>Télécopie : (33) 09 72 31 20 11</a:t>
            </a:r>
            <a:br>
              <a:rPr lang="fr-FR" sz="1200" dirty="0"/>
            </a:br>
            <a:r>
              <a:rPr lang="fr-FR" sz="1200" b="1" dirty="0"/>
              <a:t>45 rue de Fontenay</a:t>
            </a:r>
            <a:br>
              <a:rPr lang="fr-FR" sz="1200" b="1" dirty="0"/>
            </a:br>
            <a:r>
              <a:rPr lang="fr-FR" sz="1200" b="1" dirty="0"/>
              <a:t>92140 CLAMART</a:t>
            </a:r>
            <a:br>
              <a:rPr lang="fr-FR" sz="1200" b="1" dirty="0"/>
            </a:br>
            <a:r>
              <a:rPr lang="fr-FR" sz="1200" b="1" dirty="0"/>
              <a:t>FRANCE</a:t>
            </a:r>
            <a:r>
              <a:rPr lang="fr-FR" sz="1200" dirty="0"/>
              <a:t> </a:t>
            </a:r>
            <a:br>
              <a:rPr lang="fr-FR" sz="1200" dirty="0"/>
            </a:br>
            <a:r>
              <a:rPr lang="fr-FR" sz="1200" dirty="0"/>
              <a:t>Courriel : </a:t>
            </a:r>
            <a:r>
              <a:rPr lang="fr-FR" sz="1200" dirty="0" err="1"/>
              <a:t>dmaignan@e-labor,fr</a:t>
            </a:r>
            <a:r>
              <a:rPr lang="fr-FR" sz="1200" dirty="0"/>
              <a:t> </a:t>
            </a:r>
          </a:p>
          <a:p>
            <a:pPr defTabSz="952371">
              <a:defRPr/>
            </a:pPr>
            <a:endParaRPr lang="fr-FR" sz="12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just" defTabSz="952371">
              <a:lnSpc>
                <a:spcPct val="115000"/>
              </a:lnSpc>
              <a:spcAft>
                <a:spcPts val="0"/>
              </a:spcAft>
              <a:buClr>
                <a:schemeClr val="accent3">
                  <a:lumMod val="75000"/>
                </a:schemeClr>
              </a:buClr>
              <a:defRPr/>
            </a:pP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Activité de la société</a:t>
            </a:r>
            <a:endParaRPr lang="fr-FR" sz="16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Clr>
                <a:schemeClr val="accent3">
                  <a:lumMod val="75000"/>
                </a:schemeClr>
              </a:buClr>
            </a:pPr>
            <a:endParaRPr lang="fr-FR" sz="14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283" indent="-342283" algn="just">
              <a:lnSpc>
                <a:spcPct val="150000"/>
              </a:lnSpc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fr-FR" sz="1200" dirty="0">
                <a:latin typeface="Cambria" panose="02040503050406030204" pitchFamily="18" charset="0"/>
              </a:rPr>
              <a:t>Audit et conseil, en termes d'organisation, de méthodologies et d'outils de gestion de projets</a:t>
            </a:r>
          </a:p>
          <a:p>
            <a:pPr marL="342283" indent="-342283" algn="just">
              <a:lnSpc>
                <a:spcPct val="150000"/>
              </a:lnSpc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fr-FR" sz="1200" dirty="0">
                <a:latin typeface="Cambria" panose="02040503050406030204" pitchFamily="18" charset="0"/>
              </a:rPr>
              <a:t>Pilotage et gestion de projets opérationnels sur l'ensemble des activités d'organisation, de planification, de suivi financier, de règles de management de projet ;</a:t>
            </a:r>
          </a:p>
          <a:p>
            <a:pPr marL="342283" indent="-342283" algn="just">
              <a:lnSpc>
                <a:spcPct val="150000"/>
              </a:lnSpc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fr-FR" sz="1200" dirty="0">
                <a:latin typeface="Cambria" panose="02040503050406030204" pitchFamily="18" charset="0"/>
              </a:rPr>
              <a:t>Ordonnancement, planification et coordination  de projets informatiques ;</a:t>
            </a:r>
          </a:p>
          <a:p>
            <a:pPr marL="342283" indent="-342283" algn="just">
              <a:lnSpc>
                <a:spcPct val="150000"/>
              </a:lnSpc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fr-FR" sz="1200" dirty="0">
                <a:latin typeface="Cambria" panose="02040503050406030204" pitchFamily="18" charset="0"/>
              </a:rPr>
              <a:t>Mise en place et suivi de systèmes informatiques de gestion de projets et de ressources ;</a:t>
            </a:r>
          </a:p>
          <a:p>
            <a:pPr marL="342283" indent="-342283" algn="just">
              <a:lnSpc>
                <a:spcPct val="150000"/>
              </a:lnSpc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fr-FR" sz="1200" dirty="0">
                <a:latin typeface="Cambria" panose="02040503050406030204" pitchFamily="18" charset="0"/>
              </a:rPr>
              <a:t>Mise en place et suivi de systèmes informatiques de compte-rendu d’activité (Feuilles de temps) ;</a:t>
            </a:r>
          </a:p>
          <a:p>
            <a:pPr marL="342283" indent="-342283" algn="just">
              <a:lnSpc>
                <a:spcPct val="150000"/>
              </a:lnSpc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fr-FR" sz="1200" dirty="0">
                <a:latin typeface="Cambria" panose="02040503050406030204" pitchFamily="18" charset="0"/>
              </a:rPr>
              <a:t>Tierce Maintenance Applicative audit et dépannage sur les solutions SharePoint et Project Server ;</a:t>
            </a:r>
          </a:p>
          <a:p>
            <a:pPr marL="342283" indent="-342283" algn="just">
              <a:lnSpc>
                <a:spcPct val="150000"/>
              </a:lnSpc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fr-FR" sz="1200" dirty="0">
                <a:latin typeface="Cambria" panose="02040503050406030204" pitchFamily="18" charset="0"/>
              </a:rPr>
              <a:t>Gestion de l’information et optimisation des flux d'informations et des documents liés aux projets ;</a:t>
            </a:r>
          </a:p>
          <a:p>
            <a:pPr marL="342283" indent="-342283" algn="just">
              <a:lnSpc>
                <a:spcPct val="150000"/>
              </a:lnSpc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fr-FR" sz="1200" dirty="0">
                <a:latin typeface="Cambria" panose="02040503050406030204" pitchFamily="18" charset="0"/>
              </a:rPr>
              <a:t>Formation aux outils et processus de gestion de portefeuille de projet, et de gestion de projet collaborative.</a:t>
            </a:r>
            <a:endParaRPr lang="fr-FR" sz="12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52371">
              <a:defRPr/>
            </a:pPr>
            <a:endParaRPr lang="fr-FR" sz="12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94D3A9-5561-4FFE-AACF-181EFDF5A8CE}" type="datetime1">
              <a:rPr lang="fr-FR" smtClean="0"/>
              <a:t>25/09/2015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Les benefices de Project Online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9CB02-CB28-46CC-BA83-0F274CAC0B3B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1339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38200" y="723900"/>
            <a:ext cx="5181600" cy="3613150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494" y="4577428"/>
            <a:ext cx="5487013" cy="4336747"/>
          </a:xfrm>
          <a:prstGeom prst="rect">
            <a:avLst/>
          </a:prstGeom>
        </p:spPr>
        <p:txBody>
          <a:bodyPr lIns="87014" tIns="43507" rIns="87014" bIns="43507"/>
          <a:lstStyle/>
          <a:p>
            <a:pPr defTabSz="942539">
              <a:defRPr/>
            </a:pPr>
            <a:r>
              <a:rPr lang="fr-FR" dirty="0" smtClean="0"/>
              <a:t>Pour chaque domaine</a:t>
            </a:r>
            <a:r>
              <a:rPr lang="fr-FR" baseline="0" dirty="0" smtClean="0"/>
              <a:t> : 1 pilote (interne) et un consultant fonctionnel (prestataire) tout au long du projet</a:t>
            </a:r>
          </a:p>
          <a:p>
            <a:r>
              <a:rPr lang="fr-FR" baseline="0" dirty="0" smtClean="0"/>
              <a:t>A la tête de l’équipe fonctionnelle : Un chef de projet fonctionnel interne et un chef de projet fonctionnel prestataire</a:t>
            </a:r>
          </a:p>
          <a:p>
            <a:r>
              <a:rPr lang="fr-FR" baseline="0" dirty="0" smtClean="0"/>
              <a:t>Ingénieur d’étude : organisée par technique de programmation, prend en charge</a:t>
            </a:r>
          </a:p>
          <a:p>
            <a:pPr marL="176726" indent="-176726">
              <a:buFont typeface="Arial" pitchFamily="34" charset="0"/>
              <a:buChar char="•"/>
            </a:pPr>
            <a:r>
              <a:rPr lang="fr-FR" baseline="0" dirty="0" smtClean="0"/>
              <a:t>Les extensions</a:t>
            </a:r>
          </a:p>
          <a:p>
            <a:pPr marL="176726" indent="-176726">
              <a:buFont typeface="Arial" pitchFamily="34" charset="0"/>
              <a:buChar char="•"/>
            </a:pPr>
            <a:r>
              <a:rPr lang="fr-FR" baseline="0" dirty="0" smtClean="0"/>
              <a:t>Les interfaces</a:t>
            </a:r>
          </a:p>
          <a:p>
            <a:pPr marL="176726" indent="-176726">
              <a:buFont typeface="Arial" pitchFamily="34" charset="0"/>
              <a:buChar char="•"/>
            </a:pPr>
            <a:r>
              <a:rPr lang="fr-FR" baseline="0" dirty="0" smtClean="0"/>
              <a:t>Les reprises de données</a:t>
            </a:r>
          </a:p>
          <a:p>
            <a:pPr marL="176726" indent="-176726">
              <a:buFont typeface="Arial" pitchFamily="34" charset="0"/>
              <a:buChar char="•"/>
            </a:pPr>
            <a:r>
              <a:rPr lang="fr-FR" baseline="0" dirty="0" smtClean="0"/>
              <a:t>La partie technique du </a:t>
            </a:r>
            <a:r>
              <a:rPr lang="fr-FR" baseline="0" dirty="0" err="1" smtClean="0"/>
              <a:t>reporting</a:t>
            </a:r>
            <a:endParaRPr lang="fr-FR" baseline="0" dirty="0" smtClean="0"/>
          </a:p>
          <a:p>
            <a:pPr marL="176726" indent="-176726">
              <a:buFont typeface="Arial" pitchFamily="34" charset="0"/>
              <a:buChar char="•"/>
            </a:pPr>
            <a:endParaRPr lang="fr-FR" baseline="0" dirty="0" smtClean="0"/>
          </a:p>
          <a:p>
            <a:pPr marL="176726" indent="-176726">
              <a:buFont typeface="Arial" pitchFamily="34" charset="0"/>
              <a:buChar char="•"/>
            </a:pPr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463" y="9154856"/>
            <a:ext cx="2972004" cy="481362"/>
          </a:xfrm>
          <a:prstGeom prst="rect">
            <a:avLst/>
          </a:prstGeom>
        </p:spPr>
        <p:txBody>
          <a:bodyPr lIns="87014" tIns="43507" rIns="87014" bIns="43507"/>
          <a:lstStyle/>
          <a:p>
            <a:fld id="{73A29F02-6D4C-4A71-B87F-9EA0A9ED0BFA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>
          <a:xfrm>
            <a:off x="1" y="1"/>
            <a:ext cx="2972004" cy="481362"/>
          </a:xfrm>
          <a:prstGeom prst="rect">
            <a:avLst/>
          </a:prstGeom>
        </p:spPr>
        <p:txBody>
          <a:bodyPr lIns="87014" tIns="43507" rIns="87014" bIns="43507"/>
          <a:lstStyle/>
          <a:p>
            <a:r>
              <a:rPr lang="fr-FR" smtClean="0"/>
              <a:t>Formation  Intégration de progiciels chez le client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5757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 rot="20858096">
            <a:off x="114830" y="3328265"/>
            <a:ext cx="149110" cy="206769"/>
          </a:xfrm>
          <a:prstGeom prst="rect">
            <a:avLst/>
          </a:prstGeom>
          <a:solidFill>
            <a:srgbClr val="CC6321"/>
          </a:solidFill>
          <a:ln w="9525">
            <a:noFill/>
            <a:miter lim="800000"/>
            <a:headEnd/>
            <a:tailEnd/>
          </a:ln>
          <a:effectLst>
            <a:glow rad="101600">
              <a:srgbClr val="CC6321">
                <a:alpha val="60000"/>
              </a:srgbClr>
            </a:glow>
          </a:effectLst>
        </p:spPr>
        <p:txBody>
          <a:bodyPr wrap="none" lIns="95631" tIns="47816" rIns="95631" bIns="47816" anchor="ctr"/>
          <a:lstStyle/>
          <a:p>
            <a:pPr defTabSz="956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rot="20858096">
            <a:off x="114829" y="2828199"/>
            <a:ext cx="149110" cy="206769"/>
          </a:xfrm>
          <a:prstGeom prst="rect">
            <a:avLst/>
          </a:prstGeom>
          <a:solidFill>
            <a:srgbClr val="B7B606"/>
          </a:solidFill>
          <a:ln w="9525">
            <a:noFill/>
            <a:miter lim="800000"/>
            <a:headEnd/>
            <a:tailEnd/>
          </a:ln>
          <a:effectLst>
            <a:glow rad="101600">
              <a:srgbClr val="B7B606">
                <a:alpha val="60000"/>
              </a:srgbClr>
            </a:glow>
          </a:effectLst>
        </p:spPr>
        <p:txBody>
          <a:bodyPr wrap="none" lIns="95631" tIns="47816" rIns="95631" bIns="47816" anchor="ctr"/>
          <a:lstStyle/>
          <a:p>
            <a:pPr defTabSz="956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 rot="20858096">
            <a:off x="114828" y="3828331"/>
            <a:ext cx="149110" cy="206769"/>
          </a:xfrm>
          <a:prstGeom prst="rect">
            <a:avLst/>
          </a:prstGeom>
          <a:solidFill>
            <a:srgbClr val="89422E"/>
          </a:solidFill>
          <a:ln w="9525">
            <a:noFill/>
            <a:miter lim="800000"/>
            <a:headEnd/>
            <a:tailEnd/>
          </a:ln>
          <a:effectLst>
            <a:glow rad="101600">
              <a:srgbClr val="894206">
                <a:alpha val="60000"/>
              </a:srgbClr>
            </a:glow>
          </a:effectLst>
        </p:spPr>
        <p:txBody>
          <a:bodyPr wrap="none" lIns="95631" tIns="47816" rIns="95631" bIns="47816" anchor="ctr"/>
          <a:lstStyle/>
          <a:p>
            <a:pPr defTabSz="956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 rot="20858096">
            <a:off x="114829" y="4328397"/>
            <a:ext cx="149110" cy="206769"/>
          </a:xfrm>
          <a:prstGeom prst="rect">
            <a:avLst/>
          </a:prstGeom>
          <a:solidFill>
            <a:srgbClr val="8FADAB"/>
          </a:solidFill>
          <a:ln w="9525">
            <a:noFill/>
            <a:miter lim="800000"/>
            <a:headEnd/>
            <a:tailEnd/>
          </a:ln>
          <a:effectLst>
            <a:glow rad="101600">
              <a:srgbClr val="8FADAB">
                <a:alpha val="60000"/>
              </a:srgbClr>
            </a:glow>
          </a:effectLst>
        </p:spPr>
        <p:txBody>
          <a:bodyPr wrap="none" lIns="95631" tIns="47816" rIns="95631" bIns="47816" anchor="ctr"/>
          <a:lstStyle/>
          <a:p>
            <a:pPr defTabSz="956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rot="20858096">
            <a:off x="114831" y="4828463"/>
            <a:ext cx="149110" cy="206769"/>
          </a:xfrm>
          <a:prstGeom prst="rect">
            <a:avLst/>
          </a:prstGeom>
          <a:solidFill>
            <a:srgbClr val="683266"/>
          </a:solidFill>
          <a:ln w="9525">
            <a:noFill/>
            <a:miter lim="800000"/>
            <a:headEnd/>
            <a:tailEnd/>
          </a:ln>
          <a:effectLst>
            <a:glow rad="101600">
              <a:srgbClr val="683266">
                <a:alpha val="60000"/>
              </a:srgbClr>
            </a:glow>
          </a:effectLst>
        </p:spPr>
        <p:txBody>
          <a:bodyPr wrap="none" lIns="95631" tIns="47816" rIns="95631" bIns="47816" anchor="ctr"/>
          <a:lstStyle/>
          <a:p>
            <a:pPr defTabSz="956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 rot="20858096">
            <a:off x="114830" y="5328529"/>
            <a:ext cx="149110" cy="206769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>
            <a:glow rad="101600">
              <a:srgbClr val="999999">
                <a:alpha val="60000"/>
              </a:srgbClr>
            </a:glow>
          </a:effectLst>
        </p:spPr>
        <p:txBody>
          <a:bodyPr wrap="none" lIns="95631" tIns="47816" rIns="95631" bIns="47816" anchor="ctr"/>
          <a:lstStyle/>
          <a:p>
            <a:pPr defTabSz="956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 rot="20858096">
            <a:off x="114830" y="5828595"/>
            <a:ext cx="149110" cy="206769"/>
          </a:xfrm>
          <a:prstGeom prst="rect">
            <a:avLst/>
          </a:prstGeom>
          <a:solidFill>
            <a:srgbClr val="C6C4C7"/>
          </a:solidFill>
          <a:ln w="9525">
            <a:noFill/>
            <a:miter lim="800000"/>
            <a:headEnd/>
            <a:tailEnd/>
          </a:ln>
          <a:effectLst>
            <a:glow rad="101600">
              <a:srgbClr val="C6C4C7">
                <a:alpha val="60000"/>
              </a:srgbClr>
            </a:glow>
          </a:effectLst>
        </p:spPr>
        <p:txBody>
          <a:bodyPr wrap="none" lIns="95631" tIns="47816" rIns="95631" bIns="47816" anchor="ctr"/>
          <a:lstStyle/>
          <a:p>
            <a:pPr defTabSz="956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 rot="20858096">
            <a:off x="139215" y="6329336"/>
            <a:ext cx="149110" cy="206769"/>
          </a:xfrm>
          <a:prstGeom prst="rect">
            <a:avLst/>
          </a:prstGeom>
          <a:solidFill>
            <a:srgbClr val="E7E0E7"/>
          </a:solidFill>
          <a:ln w="9525">
            <a:noFill/>
            <a:miter lim="800000"/>
            <a:headEnd/>
            <a:tailEnd/>
          </a:ln>
          <a:effectLst>
            <a:glow rad="101600">
              <a:srgbClr val="E7E0E7">
                <a:alpha val="60000"/>
              </a:srgbClr>
            </a:glow>
          </a:effectLst>
        </p:spPr>
        <p:txBody>
          <a:bodyPr wrap="none" lIns="95631" tIns="47816" rIns="95631" bIns="47816" anchor="ctr"/>
          <a:lstStyle/>
          <a:p>
            <a:pPr defTabSz="956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 rot="20858096">
            <a:off x="1544638" y="6834188"/>
            <a:ext cx="203200" cy="219075"/>
          </a:xfrm>
          <a:prstGeom prst="rect">
            <a:avLst/>
          </a:prstGeom>
          <a:solidFill>
            <a:srgbClr val="C6C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631" tIns="47816" rIns="95631" bIns="47816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 rot="20858096">
            <a:off x="1187450" y="6834188"/>
            <a:ext cx="203200" cy="219075"/>
          </a:xfrm>
          <a:prstGeom prst="rect">
            <a:avLst/>
          </a:prstGeom>
          <a:solidFill>
            <a:srgbClr val="E7E0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631" tIns="47816" rIns="95631" bIns="47816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 userDrawn="1"/>
        </p:nvSpPr>
        <p:spPr bwMode="auto">
          <a:xfrm>
            <a:off x="1736725" y="3386138"/>
            <a:ext cx="842963" cy="214312"/>
          </a:xfrm>
          <a:prstGeom prst="rect">
            <a:avLst/>
          </a:prstGeom>
          <a:solidFill>
            <a:srgbClr val="CC63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 userDrawn="1"/>
        </p:nvSpPr>
        <p:spPr bwMode="auto">
          <a:xfrm>
            <a:off x="1736725" y="2743200"/>
            <a:ext cx="842963" cy="571500"/>
          </a:xfrm>
          <a:prstGeom prst="rect">
            <a:avLst/>
          </a:prstGeom>
          <a:solidFill>
            <a:srgbClr val="B7B6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 userDrawn="1"/>
        </p:nvSpPr>
        <p:spPr bwMode="auto">
          <a:xfrm>
            <a:off x="1736725" y="3671888"/>
            <a:ext cx="842963" cy="214312"/>
          </a:xfrm>
          <a:prstGeom prst="rect">
            <a:avLst/>
          </a:prstGeom>
          <a:solidFill>
            <a:srgbClr val="8942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 userDrawn="1"/>
        </p:nvSpPr>
        <p:spPr bwMode="auto">
          <a:xfrm>
            <a:off x="1736725" y="4100513"/>
            <a:ext cx="842963" cy="214312"/>
          </a:xfrm>
          <a:prstGeom prst="rect">
            <a:avLst/>
          </a:prstGeom>
          <a:solidFill>
            <a:srgbClr val="8FAD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26" name="Rectangle 6"/>
          <p:cNvSpPr>
            <a:spLocks noChangeArrowheads="1"/>
          </p:cNvSpPr>
          <p:nvPr userDrawn="1"/>
        </p:nvSpPr>
        <p:spPr bwMode="auto">
          <a:xfrm>
            <a:off x="1736725" y="4314825"/>
            <a:ext cx="842963" cy="428625"/>
          </a:xfrm>
          <a:prstGeom prst="rect">
            <a:avLst/>
          </a:prstGeom>
          <a:solidFill>
            <a:srgbClr val="6832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27" name="Rectangle 7"/>
          <p:cNvSpPr>
            <a:spLocks noChangeArrowheads="1"/>
          </p:cNvSpPr>
          <p:nvPr userDrawn="1"/>
        </p:nvSpPr>
        <p:spPr bwMode="auto">
          <a:xfrm>
            <a:off x="1736725" y="3886200"/>
            <a:ext cx="842963" cy="214313"/>
          </a:xfrm>
          <a:prstGeom prst="rect">
            <a:avLst/>
          </a:pr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28" name="Rectangle 8"/>
          <p:cNvSpPr>
            <a:spLocks noChangeArrowheads="1"/>
          </p:cNvSpPr>
          <p:nvPr userDrawn="1"/>
        </p:nvSpPr>
        <p:spPr bwMode="auto">
          <a:xfrm>
            <a:off x="1736725" y="3600450"/>
            <a:ext cx="842963" cy="71438"/>
          </a:xfrm>
          <a:prstGeom prst="rect">
            <a:avLst/>
          </a:prstGeom>
          <a:solidFill>
            <a:srgbClr val="C6C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29" name="Rectangle 9"/>
          <p:cNvSpPr>
            <a:spLocks noChangeArrowheads="1"/>
          </p:cNvSpPr>
          <p:nvPr userDrawn="1"/>
        </p:nvSpPr>
        <p:spPr bwMode="auto">
          <a:xfrm>
            <a:off x="1736725" y="3314700"/>
            <a:ext cx="842963" cy="142875"/>
          </a:xfrm>
          <a:prstGeom prst="rect">
            <a:avLst/>
          </a:prstGeom>
          <a:solidFill>
            <a:srgbClr val="E7E0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30" name="Rectangle 3"/>
          <p:cNvSpPr>
            <a:spLocks noChangeArrowheads="1"/>
          </p:cNvSpPr>
          <p:nvPr userDrawn="1"/>
        </p:nvSpPr>
        <p:spPr bwMode="auto">
          <a:xfrm>
            <a:off x="1736725" y="4743450"/>
            <a:ext cx="842963" cy="142875"/>
          </a:xfrm>
          <a:prstGeom prst="rect">
            <a:avLst/>
          </a:prstGeom>
          <a:solidFill>
            <a:srgbClr val="B7B6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31" name="Rectangle 9"/>
          <p:cNvSpPr>
            <a:spLocks noChangeArrowheads="1"/>
          </p:cNvSpPr>
          <p:nvPr userDrawn="1"/>
        </p:nvSpPr>
        <p:spPr bwMode="auto">
          <a:xfrm>
            <a:off x="1736725" y="4886325"/>
            <a:ext cx="842963" cy="285750"/>
          </a:xfrm>
          <a:prstGeom prst="rect">
            <a:avLst/>
          </a:prstGeom>
          <a:solidFill>
            <a:srgbClr val="E7E0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32" name="Rectangle 2"/>
          <p:cNvSpPr>
            <a:spLocks noChangeArrowheads="1"/>
          </p:cNvSpPr>
          <p:nvPr userDrawn="1"/>
        </p:nvSpPr>
        <p:spPr bwMode="auto">
          <a:xfrm>
            <a:off x="1736725" y="5172075"/>
            <a:ext cx="842963" cy="142875"/>
          </a:xfrm>
          <a:prstGeom prst="rect">
            <a:avLst/>
          </a:prstGeom>
          <a:solidFill>
            <a:srgbClr val="CC63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33" name="Rectangle 8"/>
          <p:cNvSpPr>
            <a:spLocks noChangeArrowheads="1"/>
          </p:cNvSpPr>
          <p:nvPr userDrawn="1"/>
        </p:nvSpPr>
        <p:spPr bwMode="auto">
          <a:xfrm>
            <a:off x="1736725" y="5314950"/>
            <a:ext cx="842963" cy="71438"/>
          </a:xfrm>
          <a:prstGeom prst="rect">
            <a:avLst/>
          </a:prstGeom>
          <a:solidFill>
            <a:srgbClr val="C6C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34" name="Rectangle 4"/>
          <p:cNvSpPr>
            <a:spLocks noChangeArrowheads="1"/>
          </p:cNvSpPr>
          <p:nvPr userDrawn="1"/>
        </p:nvSpPr>
        <p:spPr bwMode="auto">
          <a:xfrm>
            <a:off x="1736725" y="5386388"/>
            <a:ext cx="842963" cy="142875"/>
          </a:xfrm>
          <a:prstGeom prst="rect">
            <a:avLst/>
          </a:prstGeom>
          <a:solidFill>
            <a:srgbClr val="8942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35" name="Rectangle 7"/>
          <p:cNvSpPr>
            <a:spLocks noChangeArrowheads="1"/>
          </p:cNvSpPr>
          <p:nvPr userDrawn="1"/>
        </p:nvSpPr>
        <p:spPr bwMode="auto">
          <a:xfrm>
            <a:off x="1736725" y="5529263"/>
            <a:ext cx="842963" cy="142875"/>
          </a:xfrm>
          <a:prstGeom prst="rect">
            <a:avLst/>
          </a:pr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36" name="Rectangle 5"/>
          <p:cNvSpPr>
            <a:spLocks noChangeArrowheads="1"/>
          </p:cNvSpPr>
          <p:nvPr userDrawn="1"/>
        </p:nvSpPr>
        <p:spPr bwMode="auto">
          <a:xfrm>
            <a:off x="1736725" y="5672138"/>
            <a:ext cx="842963" cy="357187"/>
          </a:xfrm>
          <a:prstGeom prst="rect">
            <a:avLst/>
          </a:prstGeom>
          <a:solidFill>
            <a:srgbClr val="8FAD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37" name="Rectangle 6"/>
          <p:cNvSpPr>
            <a:spLocks noChangeArrowheads="1"/>
          </p:cNvSpPr>
          <p:nvPr userDrawn="1"/>
        </p:nvSpPr>
        <p:spPr bwMode="auto">
          <a:xfrm>
            <a:off x="1736725" y="6029325"/>
            <a:ext cx="842963" cy="71438"/>
          </a:xfrm>
          <a:prstGeom prst="rect">
            <a:avLst/>
          </a:prstGeom>
          <a:solidFill>
            <a:srgbClr val="6832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1"/>
          </p:nvPr>
        </p:nvSpPr>
        <p:spPr>
          <a:xfrm>
            <a:off x="665925" y="0"/>
            <a:ext cx="9001188" cy="252888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>
            <a:lvl1pPr marL="0" indent="-742902" algn="ctr">
              <a:buFontTx/>
              <a:buNone/>
              <a:defRPr sz="6000" b="1" baseline="0">
                <a:solidFill>
                  <a:srgbClr val="6832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9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B1A2D-D9C9-4CDC-B6C4-0FF44CCA1E8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48" y="6597839"/>
            <a:ext cx="1464568" cy="52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544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 rot="20858096">
            <a:off x="3686175" y="6835775"/>
            <a:ext cx="219075" cy="215900"/>
          </a:xfrm>
          <a:prstGeom prst="rect">
            <a:avLst/>
          </a:prstGeom>
          <a:solidFill>
            <a:srgbClr val="B7B6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631" tIns="47816" rIns="95631" bIns="47816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 rot="20858096">
            <a:off x="114830" y="3328265"/>
            <a:ext cx="149110" cy="206769"/>
          </a:xfrm>
          <a:prstGeom prst="rect">
            <a:avLst/>
          </a:prstGeom>
          <a:solidFill>
            <a:srgbClr val="CC6321"/>
          </a:solidFill>
          <a:ln w="9525">
            <a:noFill/>
            <a:miter lim="800000"/>
            <a:headEnd/>
            <a:tailEnd/>
          </a:ln>
          <a:effectLst>
            <a:glow rad="101600">
              <a:srgbClr val="CC6321">
                <a:alpha val="60000"/>
              </a:srgbClr>
            </a:glow>
          </a:effectLst>
        </p:spPr>
        <p:txBody>
          <a:bodyPr wrap="none" lIns="95631" tIns="47816" rIns="95631" bIns="47816" anchor="ctr"/>
          <a:lstStyle/>
          <a:p>
            <a:pPr defTabSz="956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 rot="20858096">
            <a:off x="114829" y="2828199"/>
            <a:ext cx="149110" cy="206769"/>
          </a:xfrm>
          <a:prstGeom prst="rect">
            <a:avLst/>
          </a:prstGeom>
          <a:solidFill>
            <a:srgbClr val="B7B606"/>
          </a:solidFill>
          <a:ln w="9525">
            <a:noFill/>
            <a:miter lim="800000"/>
            <a:headEnd/>
            <a:tailEnd/>
          </a:ln>
          <a:effectLst>
            <a:glow rad="101600">
              <a:srgbClr val="B7B606">
                <a:alpha val="60000"/>
              </a:srgbClr>
            </a:glow>
          </a:effectLst>
        </p:spPr>
        <p:txBody>
          <a:bodyPr wrap="none" lIns="95631" tIns="47816" rIns="95631" bIns="47816" anchor="ctr"/>
          <a:lstStyle/>
          <a:p>
            <a:pPr defTabSz="956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 rot="20858096">
            <a:off x="114828" y="3828331"/>
            <a:ext cx="149110" cy="206769"/>
          </a:xfrm>
          <a:prstGeom prst="rect">
            <a:avLst/>
          </a:prstGeom>
          <a:solidFill>
            <a:srgbClr val="89422E"/>
          </a:solidFill>
          <a:ln w="9525">
            <a:noFill/>
            <a:miter lim="800000"/>
            <a:headEnd/>
            <a:tailEnd/>
          </a:ln>
          <a:effectLst>
            <a:glow rad="101600">
              <a:srgbClr val="894206">
                <a:alpha val="60000"/>
              </a:srgbClr>
            </a:glow>
          </a:effectLst>
        </p:spPr>
        <p:txBody>
          <a:bodyPr wrap="none" lIns="95631" tIns="47816" rIns="95631" bIns="47816" anchor="ctr"/>
          <a:lstStyle/>
          <a:p>
            <a:pPr defTabSz="956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 rot="20858096">
            <a:off x="114829" y="4328397"/>
            <a:ext cx="149110" cy="206769"/>
          </a:xfrm>
          <a:prstGeom prst="rect">
            <a:avLst/>
          </a:prstGeom>
          <a:solidFill>
            <a:srgbClr val="8FADAB"/>
          </a:solidFill>
          <a:ln w="9525">
            <a:noFill/>
            <a:miter lim="800000"/>
            <a:headEnd/>
            <a:tailEnd/>
          </a:ln>
          <a:effectLst>
            <a:glow rad="101600">
              <a:srgbClr val="8FADAB">
                <a:alpha val="60000"/>
              </a:srgbClr>
            </a:glow>
          </a:effectLst>
        </p:spPr>
        <p:txBody>
          <a:bodyPr wrap="none" lIns="95631" tIns="47816" rIns="95631" bIns="47816" anchor="ctr"/>
          <a:lstStyle/>
          <a:p>
            <a:pPr defTabSz="956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 rot="20858096">
            <a:off x="114831" y="4828463"/>
            <a:ext cx="149110" cy="206769"/>
          </a:xfrm>
          <a:prstGeom prst="rect">
            <a:avLst/>
          </a:prstGeom>
          <a:solidFill>
            <a:srgbClr val="683266"/>
          </a:solidFill>
          <a:ln w="9525">
            <a:noFill/>
            <a:miter lim="800000"/>
            <a:headEnd/>
            <a:tailEnd/>
          </a:ln>
          <a:effectLst>
            <a:glow rad="101600">
              <a:srgbClr val="683266">
                <a:alpha val="60000"/>
              </a:srgbClr>
            </a:glow>
          </a:effectLst>
        </p:spPr>
        <p:txBody>
          <a:bodyPr wrap="none" lIns="95631" tIns="47816" rIns="95631" bIns="47816" anchor="ctr"/>
          <a:lstStyle/>
          <a:p>
            <a:pPr defTabSz="956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 rot="20858096">
            <a:off x="114830" y="5328529"/>
            <a:ext cx="149110" cy="206769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>
            <a:glow rad="101600">
              <a:srgbClr val="999999">
                <a:alpha val="60000"/>
              </a:srgbClr>
            </a:glow>
          </a:effectLst>
        </p:spPr>
        <p:txBody>
          <a:bodyPr wrap="none" lIns="95631" tIns="47816" rIns="95631" bIns="47816" anchor="ctr"/>
          <a:lstStyle/>
          <a:p>
            <a:pPr defTabSz="956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 rot="20858096">
            <a:off x="114830" y="5828595"/>
            <a:ext cx="149110" cy="206769"/>
          </a:xfrm>
          <a:prstGeom prst="rect">
            <a:avLst/>
          </a:prstGeom>
          <a:solidFill>
            <a:srgbClr val="C6C4C7"/>
          </a:solidFill>
          <a:ln w="9525">
            <a:noFill/>
            <a:miter lim="800000"/>
            <a:headEnd/>
            <a:tailEnd/>
          </a:ln>
          <a:effectLst>
            <a:glow rad="101600">
              <a:srgbClr val="C6C4C7">
                <a:alpha val="60000"/>
              </a:srgbClr>
            </a:glow>
          </a:effectLst>
        </p:spPr>
        <p:txBody>
          <a:bodyPr wrap="none" lIns="95631" tIns="47816" rIns="95631" bIns="47816" anchor="ctr"/>
          <a:lstStyle/>
          <a:p>
            <a:pPr defTabSz="956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 rot="20858096">
            <a:off x="139215" y="6329336"/>
            <a:ext cx="149110" cy="206769"/>
          </a:xfrm>
          <a:prstGeom prst="rect">
            <a:avLst/>
          </a:prstGeom>
          <a:solidFill>
            <a:srgbClr val="E7E0E7"/>
          </a:solidFill>
          <a:ln w="9525">
            <a:noFill/>
            <a:miter lim="800000"/>
            <a:headEnd/>
            <a:tailEnd/>
          </a:ln>
          <a:effectLst>
            <a:glow rad="101600">
              <a:srgbClr val="E7E0E7">
                <a:alpha val="60000"/>
              </a:srgbClr>
            </a:glow>
          </a:effectLst>
        </p:spPr>
        <p:txBody>
          <a:bodyPr wrap="none" lIns="95631" tIns="47816" rIns="95631" bIns="47816" anchor="ctr"/>
          <a:lstStyle/>
          <a:p>
            <a:pPr defTabSz="956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 rot="20858096">
            <a:off x="3330575" y="6834188"/>
            <a:ext cx="203200" cy="219075"/>
          </a:xfrm>
          <a:prstGeom prst="rect">
            <a:avLst/>
          </a:prstGeom>
          <a:solidFill>
            <a:srgbClr val="CC63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631" tIns="47816" rIns="95631" bIns="47816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 rot="20858096">
            <a:off x="2973388" y="6834188"/>
            <a:ext cx="203200" cy="219075"/>
          </a:xfrm>
          <a:prstGeom prst="rect">
            <a:avLst/>
          </a:prstGeom>
          <a:solidFill>
            <a:srgbClr val="8942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631" tIns="47816" rIns="95631" bIns="47816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 rot="20858096">
            <a:off x="2616200" y="6834188"/>
            <a:ext cx="203200" cy="219075"/>
          </a:xfrm>
          <a:prstGeom prst="rect">
            <a:avLst/>
          </a:prstGeom>
          <a:solidFill>
            <a:srgbClr val="8FAD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631" tIns="47816" rIns="95631" bIns="47816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 rot="20858096">
            <a:off x="2259013" y="6834188"/>
            <a:ext cx="203200" cy="219075"/>
          </a:xfrm>
          <a:prstGeom prst="rect">
            <a:avLst/>
          </a:prstGeom>
          <a:solidFill>
            <a:srgbClr val="6832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631" tIns="47816" rIns="95631" bIns="47816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 rot="20858096">
            <a:off x="1901825" y="6834188"/>
            <a:ext cx="203200" cy="219075"/>
          </a:xfrm>
          <a:prstGeom prst="rect">
            <a:avLst/>
          </a:pr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631" tIns="47816" rIns="95631" bIns="47816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 rot="20858096">
            <a:off x="1544638" y="6834188"/>
            <a:ext cx="203200" cy="219075"/>
          </a:xfrm>
          <a:prstGeom prst="rect">
            <a:avLst/>
          </a:prstGeom>
          <a:solidFill>
            <a:srgbClr val="C6C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631" tIns="47816" rIns="95631" bIns="47816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 rot="20858096">
            <a:off x="1187450" y="6834188"/>
            <a:ext cx="203200" cy="219075"/>
          </a:xfrm>
          <a:prstGeom prst="rect">
            <a:avLst/>
          </a:prstGeom>
          <a:solidFill>
            <a:srgbClr val="E7E0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631" tIns="47816" rIns="95631" bIns="47816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22" name="Espace réservé du contenu 2"/>
          <p:cNvSpPr txBox="1">
            <a:spLocks/>
          </p:cNvSpPr>
          <p:nvPr userDrawn="1"/>
        </p:nvSpPr>
        <p:spPr>
          <a:xfrm>
            <a:off x="4308475" y="6815138"/>
            <a:ext cx="5359400" cy="385762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marL="358616" indent="-358616" algn="ctr" defTabSz="956309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400" dirty="0" smtClean="0">
                <a:latin typeface="Cambria" pitchFamily="18" charset="0"/>
                <a:cs typeface="Arial" charset="0"/>
              </a:rPr>
              <a:t>La gestion de projets au sein des collectivités territoriales</a:t>
            </a:r>
            <a:endParaRPr lang="fr-FR" sz="1400" dirty="0">
              <a:latin typeface="Cambria" pitchFamily="18" charset="0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1612" y="5457838"/>
            <a:ext cx="9358377" cy="5950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1611" y="0"/>
            <a:ext cx="9358378" cy="5457837"/>
          </a:xfrm>
        </p:spPr>
        <p:txBody>
          <a:bodyPr rtlCol="0">
            <a:normAutofit/>
          </a:bodyPr>
          <a:lstStyle>
            <a:lvl1pPr marL="0" indent="0">
              <a:buNone/>
              <a:defRPr sz="3300"/>
            </a:lvl1pPr>
            <a:lvl2pPr marL="478155" indent="0">
              <a:buNone/>
              <a:defRPr sz="2800"/>
            </a:lvl2pPr>
            <a:lvl3pPr marL="956309" indent="0">
              <a:buNone/>
              <a:defRPr sz="2500"/>
            </a:lvl3pPr>
            <a:lvl4pPr marL="1434464" indent="0">
              <a:buNone/>
              <a:defRPr sz="2100"/>
            </a:lvl4pPr>
            <a:lvl5pPr marL="1912619" indent="0">
              <a:buNone/>
              <a:defRPr sz="2100"/>
            </a:lvl5pPr>
            <a:lvl6pPr marL="2390774" indent="0">
              <a:buNone/>
              <a:defRPr sz="2100"/>
            </a:lvl6pPr>
            <a:lvl7pPr marL="2868929" indent="0">
              <a:buNone/>
              <a:defRPr sz="2100"/>
            </a:lvl7pPr>
            <a:lvl8pPr marL="3347083" indent="0">
              <a:buNone/>
              <a:defRPr sz="2100"/>
            </a:lvl8pPr>
            <a:lvl9pPr marL="3825239" indent="0">
              <a:buNone/>
              <a:defRPr sz="21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1612" y="6029342"/>
            <a:ext cx="9358377" cy="590092"/>
          </a:xfrm>
        </p:spPr>
        <p:txBody>
          <a:bodyPr/>
          <a:lstStyle>
            <a:lvl1pPr marL="0" indent="0">
              <a:buNone/>
              <a:defRPr sz="1500"/>
            </a:lvl1pPr>
            <a:lvl2pPr marL="478155" indent="0">
              <a:buNone/>
              <a:defRPr sz="1300"/>
            </a:lvl2pPr>
            <a:lvl3pPr marL="956309" indent="0">
              <a:buNone/>
              <a:defRPr sz="1000"/>
            </a:lvl3pPr>
            <a:lvl4pPr marL="1434464" indent="0">
              <a:buNone/>
              <a:defRPr sz="900"/>
            </a:lvl4pPr>
            <a:lvl5pPr marL="1912619" indent="0">
              <a:buNone/>
              <a:defRPr sz="900"/>
            </a:lvl5pPr>
            <a:lvl6pPr marL="2390774" indent="0">
              <a:buNone/>
              <a:defRPr sz="900"/>
            </a:lvl6pPr>
            <a:lvl7pPr marL="2868929" indent="0">
              <a:buNone/>
              <a:defRPr sz="900"/>
            </a:lvl7pPr>
            <a:lvl8pPr marL="3347083" indent="0">
              <a:buNone/>
              <a:defRPr sz="900"/>
            </a:lvl8pPr>
            <a:lvl9pPr marL="3825239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3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04BD9-730F-42D7-8CD6-8B7D5448B78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069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dirty="0" smtClean="0"/>
              <a:t>Page </a:t>
            </a:r>
            <a:fld id="{C91029DA-AB5B-496F-B028-D60FD30CD90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4573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233" y="2304288"/>
            <a:ext cx="4520704" cy="42253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31101" y="2304288"/>
            <a:ext cx="4520704" cy="42253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22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4097" y="813851"/>
            <a:ext cx="7297708" cy="745173"/>
          </a:xfrm>
        </p:spPr>
        <p:txBody>
          <a:bodyPr anchor="t" anchorCtr="0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011" y="1824830"/>
            <a:ext cx="8607581" cy="42253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84792" y="6674169"/>
            <a:ext cx="2467013" cy="38338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6871" y="284332"/>
            <a:ext cx="2324934" cy="383381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63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 rot="20858096">
            <a:off x="114830" y="3328265"/>
            <a:ext cx="149110" cy="206769"/>
          </a:xfrm>
          <a:prstGeom prst="rect">
            <a:avLst/>
          </a:prstGeom>
          <a:solidFill>
            <a:srgbClr val="CC6321"/>
          </a:solidFill>
          <a:ln w="9525">
            <a:noFill/>
            <a:miter lim="800000"/>
            <a:headEnd/>
            <a:tailEnd/>
          </a:ln>
          <a:effectLst>
            <a:glow rad="101600">
              <a:srgbClr val="CC6321">
                <a:alpha val="60000"/>
              </a:srgbClr>
            </a:glow>
          </a:effectLst>
        </p:spPr>
        <p:txBody>
          <a:bodyPr wrap="none" lIns="95631" tIns="47816" rIns="95631" bIns="47816" anchor="ctr"/>
          <a:lstStyle/>
          <a:p>
            <a:pPr defTabSz="956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 rot="20858096">
            <a:off x="114829" y="2828199"/>
            <a:ext cx="149110" cy="206769"/>
          </a:xfrm>
          <a:prstGeom prst="rect">
            <a:avLst/>
          </a:prstGeom>
          <a:solidFill>
            <a:srgbClr val="B7B606"/>
          </a:solidFill>
          <a:ln w="9525">
            <a:noFill/>
            <a:miter lim="800000"/>
            <a:headEnd/>
            <a:tailEnd/>
          </a:ln>
          <a:effectLst>
            <a:glow rad="101600">
              <a:srgbClr val="B7B606">
                <a:alpha val="60000"/>
              </a:srgbClr>
            </a:glow>
          </a:effectLst>
        </p:spPr>
        <p:txBody>
          <a:bodyPr wrap="none" lIns="95631" tIns="47816" rIns="95631" bIns="47816" anchor="ctr"/>
          <a:lstStyle/>
          <a:p>
            <a:pPr defTabSz="956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 rot="20858096">
            <a:off x="114828" y="3828331"/>
            <a:ext cx="149110" cy="206769"/>
          </a:xfrm>
          <a:prstGeom prst="rect">
            <a:avLst/>
          </a:prstGeom>
          <a:solidFill>
            <a:srgbClr val="89422E"/>
          </a:solidFill>
          <a:ln w="9525">
            <a:noFill/>
            <a:miter lim="800000"/>
            <a:headEnd/>
            <a:tailEnd/>
          </a:ln>
          <a:effectLst>
            <a:glow rad="101600">
              <a:srgbClr val="894206">
                <a:alpha val="60000"/>
              </a:srgbClr>
            </a:glow>
          </a:effectLst>
        </p:spPr>
        <p:txBody>
          <a:bodyPr wrap="none" lIns="95631" tIns="47816" rIns="95631" bIns="47816" anchor="ctr"/>
          <a:lstStyle/>
          <a:p>
            <a:pPr defTabSz="956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 rot="20858096">
            <a:off x="114829" y="4328397"/>
            <a:ext cx="149110" cy="206769"/>
          </a:xfrm>
          <a:prstGeom prst="rect">
            <a:avLst/>
          </a:prstGeom>
          <a:solidFill>
            <a:srgbClr val="8FADAB"/>
          </a:solidFill>
          <a:ln w="9525">
            <a:noFill/>
            <a:miter lim="800000"/>
            <a:headEnd/>
            <a:tailEnd/>
          </a:ln>
          <a:effectLst>
            <a:glow rad="101600">
              <a:srgbClr val="8FADAB">
                <a:alpha val="60000"/>
              </a:srgbClr>
            </a:glow>
          </a:effectLst>
        </p:spPr>
        <p:txBody>
          <a:bodyPr wrap="none" lIns="95631" tIns="47816" rIns="95631" bIns="47816" anchor="ctr"/>
          <a:lstStyle/>
          <a:p>
            <a:pPr defTabSz="956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 rot="20858096">
            <a:off x="114831" y="4828463"/>
            <a:ext cx="149110" cy="206769"/>
          </a:xfrm>
          <a:prstGeom prst="rect">
            <a:avLst/>
          </a:prstGeom>
          <a:solidFill>
            <a:srgbClr val="683266"/>
          </a:solidFill>
          <a:ln w="9525">
            <a:noFill/>
            <a:miter lim="800000"/>
            <a:headEnd/>
            <a:tailEnd/>
          </a:ln>
          <a:effectLst>
            <a:glow rad="101600">
              <a:srgbClr val="683266">
                <a:alpha val="60000"/>
              </a:srgbClr>
            </a:glow>
          </a:effectLst>
        </p:spPr>
        <p:txBody>
          <a:bodyPr wrap="none" lIns="95631" tIns="47816" rIns="95631" bIns="47816" anchor="ctr"/>
          <a:lstStyle/>
          <a:p>
            <a:pPr defTabSz="956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 rot="20858096">
            <a:off x="114830" y="5328529"/>
            <a:ext cx="149110" cy="206769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>
            <a:glow rad="101600">
              <a:srgbClr val="999999">
                <a:alpha val="60000"/>
              </a:srgbClr>
            </a:glow>
          </a:effectLst>
        </p:spPr>
        <p:txBody>
          <a:bodyPr wrap="none" lIns="95631" tIns="47816" rIns="95631" bIns="47816" anchor="ctr"/>
          <a:lstStyle/>
          <a:p>
            <a:pPr defTabSz="956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 rot="20858096">
            <a:off x="114830" y="5828595"/>
            <a:ext cx="149110" cy="206769"/>
          </a:xfrm>
          <a:prstGeom prst="rect">
            <a:avLst/>
          </a:prstGeom>
          <a:solidFill>
            <a:srgbClr val="C6C4C7"/>
          </a:solidFill>
          <a:ln w="9525">
            <a:noFill/>
            <a:miter lim="800000"/>
            <a:headEnd/>
            <a:tailEnd/>
          </a:ln>
          <a:effectLst>
            <a:glow rad="101600">
              <a:srgbClr val="C6C4C7">
                <a:alpha val="60000"/>
              </a:srgbClr>
            </a:glow>
          </a:effectLst>
        </p:spPr>
        <p:txBody>
          <a:bodyPr wrap="none" lIns="95631" tIns="47816" rIns="95631" bIns="47816" anchor="ctr"/>
          <a:lstStyle/>
          <a:p>
            <a:pPr defTabSz="956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 rot="20858096">
            <a:off x="139215" y="6329336"/>
            <a:ext cx="149110" cy="206769"/>
          </a:xfrm>
          <a:prstGeom prst="rect">
            <a:avLst/>
          </a:prstGeom>
          <a:solidFill>
            <a:srgbClr val="E7E0E7"/>
          </a:solidFill>
          <a:ln w="9525">
            <a:noFill/>
            <a:miter lim="800000"/>
            <a:headEnd/>
            <a:tailEnd/>
          </a:ln>
          <a:effectLst>
            <a:glow rad="101600">
              <a:srgbClr val="E7E0E7">
                <a:alpha val="60000"/>
              </a:srgbClr>
            </a:glow>
          </a:effectLst>
        </p:spPr>
        <p:txBody>
          <a:bodyPr wrap="none" lIns="95631" tIns="47816" rIns="95631" bIns="47816" anchor="ctr"/>
          <a:lstStyle/>
          <a:p>
            <a:pPr defTabSz="956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22" name="Rectangle 2"/>
          <p:cNvSpPr>
            <a:spLocks noChangeArrowheads="1"/>
          </p:cNvSpPr>
          <p:nvPr userDrawn="1"/>
        </p:nvSpPr>
        <p:spPr bwMode="auto">
          <a:xfrm>
            <a:off x="808038" y="2814638"/>
            <a:ext cx="842962" cy="214312"/>
          </a:xfrm>
          <a:prstGeom prst="rect">
            <a:avLst/>
          </a:prstGeom>
          <a:solidFill>
            <a:srgbClr val="CC63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 userDrawn="1"/>
        </p:nvSpPr>
        <p:spPr bwMode="auto">
          <a:xfrm>
            <a:off x="808038" y="2171700"/>
            <a:ext cx="842962" cy="571500"/>
          </a:xfrm>
          <a:prstGeom prst="rect">
            <a:avLst/>
          </a:prstGeom>
          <a:solidFill>
            <a:srgbClr val="B7B6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 userDrawn="1"/>
        </p:nvSpPr>
        <p:spPr bwMode="auto">
          <a:xfrm>
            <a:off x="808038" y="3100388"/>
            <a:ext cx="842962" cy="214312"/>
          </a:xfrm>
          <a:prstGeom prst="rect">
            <a:avLst/>
          </a:prstGeom>
          <a:solidFill>
            <a:srgbClr val="8942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 userDrawn="1"/>
        </p:nvSpPr>
        <p:spPr bwMode="auto">
          <a:xfrm>
            <a:off x="808038" y="3529013"/>
            <a:ext cx="842962" cy="214312"/>
          </a:xfrm>
          <a:prstGeom prst="rect">
            <a:avLst/>
          </a:prstGeom>
          <a:solidFill>
            <a:srgbClr val="8FAD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26" name="Rectangle 6"/>
          <p:cNvSpPr>
            <a:spLocks noChangeArrowheads="1"/>
          </p:cNvSpPr>
          <p:nvPr userDrawn="1"/>
        </p:nvSpPr>
        <p:spPr bwMode="auto">
          <a:xfrm>
            <a:off x="808038" y="3743325"/>
            <a:ext cx="842962" cy="428625"/>
          </a:xfrm>
          <a:prstGeom prst="rect">
            <a:avLst/>
          </a:prstGeom>
          <a:solidFill>
            <a:srgbClr val="6832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27" name="Rectangle 7"/>
          <p:cNvSpPr>
            <a:spLocks noChangeArrowheads="1"/>
          </p:cNvSpPr>
          <p:nvPr userDrawn="1"/>
        </p:nvSpPr>
        <p:spPr bwMode="auto">
          <a:xfrm>
            <a:off x="808038" y="3314700"/>
            <a:ext cx="842962" cy="214313"/>
          </a:xfrm>
          <a:prstGeom prst="rect">
            <a:avLst/>
          </a:pr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28" name="Rectangle 8"/>
          <p:cNvSpPr>
            <a:spLocks noChangeArrowheads="1"/>
          </p:cNvSpPr>
          <p:nvPr userDrawn="1"/>
        </p:nvSpPr>
        <p:spPr bwMode="auto">
          <a:xfrm>
            <a:off x="808038" y="3028950"/>
            <a:ext cx="842962" cy="71438"/>
          </a:xfrm>
          <a:prstGeom prst="rect">
            <a:avLst/>
          </a:prstGeom>
          <a:solidFill>
            <a:srgbClr val="C6C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29" name="Rectangle 9"/>
          <p:cNvSpPr>
            <a:spLocks noChangeArrowheads="1"/>
          </p:cNvSpPr>
          <p:nvPr userDrawn="1"/>
        </p:nvSpPr>
        <p:spPr bwMode="auto">
          <a:xfrm>
            <a:off x="808038" y="2743200"/>
            <a:ext cx="842962" cy="142875"/>
          </a:xfrm>
          <a:prstGeom prst="rect">
            <a:avLst/>
          </a:prstGeom>
          <a:solidFill>
            <a:srgbClr val="E7E0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30" name="Rectangle 3"/>
          <p:cNvSpPr>
            <a:spLocks noChangeArrowheads="1"/>
          </p:cNvSpPr>
          <p:nvPr userDrawn="1"/>
        </p:nvSpPr>
        <p:spPr bwMode="auto">
          <a:xfrm>
            <a:off x="808038" y="4171950"/>
            <a:ext cx="842962" cy="142875"/>
          </a:xfrm>
          <a:prstGeom prst="rect">
            <a:avLst/>
          </a:prstGeom>
          <a:solidFill>
            <a:srgbClr val="B7B6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31" name="Rectangle 9"/>
          <p:cNvSpPr>
            <a:spLocks noChangeArrowheads="1"/>
          </p:cNvSpPr>
          <p:nvPr userDrawn="1"/>
        </p:nvSpPr>
        <p:spPr bwMode="auto">
          <a:xfrm>
            <a:off x="808038" y="4314825"/>
            <a:ext cx="842962" cy="285750"/>
          </a:xfrm>
          <a:prstGeom prst="rect">
            <a:avLst/>
          </a:prstGeom>
          <a:solidFill>
            <a:srgbClr val="E7E0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32" name="Rectangle 2"/>
          <p:cNvSpPr>
            <a:spLocks noChangeArrowheads="1"/>
          </p:cNvSpPr>
          <p:nvPr userDrawn="1"/>
        </p:nvSpPr>
        <p:spPr bwMode="auto">
          <a:xfrm>
            <a:off x="808038" y="4600575"/>
            <a:ext cx="842962" cy="142875"/>
          </a:xfrm>
          <a:prstGeom prst="rect">
            <a:avLst/>
          </a:prstGeom>
          <a:solidFill>
            <a:srgbClr val="CC63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33" name="Rectangle 8"/>
          <p:cNvSpPr>
            <a:spLocks noChangeArrowheads="1"/>
          </p:cNvSpPr>
          <p:nvPr userDrawn="1"/>
        </p:nvSpPr>
        <p:spPr bwMode="auto">
          <a:xfrm>
            <a:off x="808038" y="4743450"/>
            <a:ext cx="842962" cy="71438"/>
          </a:xfrm>
          <a:prstGeom prst="rect">
            <a:avLst/>
          </a:prstGeom>
          <a:solidFill>
            <a:srgbClr val="C6C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34" name="Rectangle 4"/>
          <p:cNvSpPr>
            <a:spLocks noChangeArrowheads="1"/>
          </p:cNvSpPr>
          <p:nvPr userDrawn="1"/>
        </p:nvSpPr>
        <p:spPr bwMode="auto">
          <a:xfrm>
            <a:off x="808038" y="4814888"/>
            <a:ext cx="842962" cy="142875"/>
          </a:xfrm>
          <a:prstGeom prst="rect">
            <a:avLst/>
          </a:prstGeom>
          <a:solidFill>
            <a:srgbClr val="8942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35" name="Rectangle 7"/>
          <p:cNvSpPr>
            <a:spLocks noChangeArrowheads="1"/>
          </p:cNvSpPr>
          <p:nvPr userDrawn="1"/>
        </p:nvSpPr>
        <p:spPr bwMode="auto">
          <a:xfrm>
            <a:off x="808038" y="4957763"/>
            <a:ext cx="842962" cy="142875"/>
          </a:xfrm>
          <a:prstGeom prst="rect">
            <a:avLst/>
          </a:pr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36" name="Rectangle 5"/>
          <p:cNvSpPr>
            <a:spLocks noChangeArrowheads="1"/>
          </p:cNvSpPr>
          <p:nvPr userDrawn="1"/>
        </p:nvSpPr>
        <p:spPr bwMode="auto">
          <a:xfrm>
            <a:off x="808038" y="5100638"/>
            <a:ext cx="842962" cy="357187"/>
          </a:xfrm>
          <a:prstGeom prst="rect">
            <a:avLst/>
          </a:prstGeom>
          <a:solidFill>
            <a:srgbClr val="8FAD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37" name="Rectangle 6"/>
          <p:cNvSpPr>
            <a:spLocks noChangeArrowheads="1"/>
          </p:cNvSpPr>
          <p:nvPr userDrawn="1"/>
        </p:nvSpPr>
        <p:spPr bwMode="auto">
          <a:xfrm>
            <a:off x="808038" y="5457825"/>
            <a:ext cx="842962" cy="71438"/>
          </a:xfrm>
          <a:prstGeom prst="rect">
            <a:avLst/>
          </a:prstGeom>
          <a:solidFill>
            <a:srgbClr val="6832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48" name="Espace réservé du texte 14"/>
          <p:cNvSpPr>
            <a:spLocks noGrp="1"/>
          </p:cNvSpPr>
          <p:nvPr>
            <p:ph type="body" sz="quarter" idx="15"/>
          </p:nvPr>
        </p:nvSpPr>
        <p:spPr>
          <a:xfrm>
            <a:off x="2594753" y="2171690"/>
            <a:ext cx="7738287" cy="335758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>
            <a:lvl1pPr marL="0" indent="-742902" algn="l">
              <a:buFontTx/>
              <a:buNone/>
              <a:defRPr sz="4800" b="1" baseline="0">
                <a:solidFill>
                  <a:srgbClr val="6832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endParaRPr lang="fr-FR" dirty="0" smtClean="0"/>
          </a:p>
        </p:txBody>
      </p:sp>
      <p:sp>
        <p:nvSpPr>
          <p:cNvPr id="40" name="Espace réservé du numéro de diapositive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F163D-37A4-4FE6-AF55-9A5AD3648D3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2503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 rot="20858096">
            <a:off x="114830" y="3328265"/>
            <a:ext cx="149110" cy="206769"/>
          </a:xfrm>
          <a:prstGeom prst="rect">
            <a:avLst/>
          </a:prstGeom>
          <a:solidFill>
            <a:srgbClr val="CC6321"/>
          </a:solidFill>
          <a:ln w="9525">
            <a:noFill/>
            <a:miter lim="800000"/>
            <a:headEnd/>
            <a:tailEnd/>
          </a:ln>
          <a:effectLst>
            <a:glow rad="101600">
              <a:srgbClr val="CC6321">
                <a:alpha val="60000"/>
              </a:srgbClr>
            </a:glow>
          </a:effectLst>
        </p:spPr>
        <p:txBody>
          <a:bodyPr wrap="none" lIns="95631" tIns="47816" rIns="95631" bIns="47816" anchor="ctr"/>
          <a:lstStyle/>
          <a:p>
            <a:pPr defTabSz="956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 rot="20858096">
            <a:off x="114829" y="2828199"/>
            <a:ext cx="149110" cy="206769"/>
          </a:xfrm>
          <a:prstGeom prst="rect">
            <a:avLst/>
          </a:prstGeom>
          <a:solidFill>
            <a:srgbClr val="B7B606"/>
          </a:solidFill>
          <a:ln w="9525">
            <a:noFill/>
            <a:miter lim="800000"/>
            <a:headEnd/>
            <a:tailEnd/>
          </a:ln>
          <a:effectLst>
            <a:glow rad="101600">
              <a:srgbClr val="B7B606">
                <a:alpha val="60000"/>
              </a:srgbClr>
            </a:glow>
          </a:effectLst>
        </p:spPr>
        <p:txBody>
          <a:bodyPr wrap="none" lIns="95631" tIns="47816" rIns="95631" bIns="47816" anchor="ctr"/>
          <a:lstStyle/>
          <a:p>
            <a:pPr defTabSz="956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 rot="20858096">
            <a:off x="114828" y="3828331"/>
            <a:ext cx="149110" cy="206769"/>
          </a:xfrm>
          <a:prstGeom prst="rect">
            <a:avLst/>
          </a:prstGeom>
          <a:solidFill>
            <a:srgbClr val="89422E"/>
          </a:solidFill>
          <a:ln w="9525">
            <a:noFill/>
            <a:miter lim="800000"/>
            <a:headEnd/>
            <a:tailEnd/>
          </a:ln>
          <a:effectLst>
            <a:glow rad="101600">
              <a:srgbClr val="894206">
                <a:alpha val="60000"/>
              </a:srgbClr>
            </a:glow>
          </a:effectLst>
        </p:spPr>
        <p:txBody>
          <a:bodyPr wrap="none" lIns="95631" tIns="47816" rIns="95631" bIns="47816" anchor="ctr"/>
          <a:lstStyle/>
          <a:p>
            <a:pPr defTabSz="956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 rot="20858096">
            <a:off x="114829" y="4328397"/>
            <a:ext cx="149110" cy="206769"/>
          </a:xfrm>
          <a:prstGeom prst="rect">
            <a:avLst/>
          </a:prstGeom>
          <a:solidFill>
            <a:srgbClr val="8FADAB"/>
          </a:solidFill>
          <a:ln w="9525">
            <a:noFill/>
            <a:miter lim="800000"/>
            <a:headEnd/>
            <a:tailEnd/>
          </a:ln>
          <a:effectLst>
            <a:glow rad="101600">
              <a:srgbClr val="8FADAB">
                <a:alpha val="60000"/>
              </a:srgbClr>
            </a:glow>
          </a:effectLst>
        </p:spPr>
        <p:txBody>
          <a:bodyPr wrap="none" lIns="95631" tIns="47816" rIns="95631" bIns="47816" anchor="ctr"/>
          <a:lstStyle/>
          <a:p>
            <a:pPr defTabSz="956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 rot="20858096">
            <a:off x="114831" y="4828463"/>
            <a:ext cx="149110" cy="206769"/>
          </a:xfrm>
          <a:prstGeom prst="rect">
            <a:avLst/>
          </a:prstGeom>
          <a:solidFill>
            <a:srgbClr val="683266"/>
          </a:solidFill>
          <a:ln w="9525">
            <a:noFill/>
            <a:miter lim="800000"/>
            <a:headEnd/>
            <a:tailEnd/>
          </a:ln>
          <a:effectLst>
            <a:glow rad="101600">
              <a:srgbClr val="683266">
                <a:alpha val="60000"/>
              </a:srgbClr>
            </a:glow>
          </a:effectLst>
        </p:spPr>
        <p:txBody>
          <a:bodyPr wrap="none" lIns="95631" tIns="47816" rIns="95631" bIns="47816" anchor="ctr"/>
          <a:lstStyle/>
          <a:p>
            <a:pPr defTabSz="956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 rot="20858096">
            <a:off x="114830" y="5328529"/>
            <a:ext cx="149110" cy="206769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>
            <a:glow rad="101600">
              <a:srgbClr val="999999">
                <a:alpha val="60000"/>
              </a:srgbClr>
            </a:glow>
          </a:effectLst>
        </p:spPr>
        <p:txBody>
          <a:bodyPr wrap="none" lIns="95631" tIns="47816" rIns="95631" bIns="47816" anchor="ctr"/>
          <a:lstStyle/>
          <a:p>
            <a:pPr defTabSz="956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 rot="20858096">
            <a:off x="114830" y="5828595"/>
            <a:ext cx="149110" cy="206769"/>
          </a:xfrm>
          <a:prstGeom prst="rect">
            <a:avLst/>
          </a:prstGeom>
          <a:solidFill>
            <a:srgbClr val="C6C4C7"/>
          </a:solidFill>
          <a:ln w="9525">
            <a:noFill/>
            <a:miter lim="800000"/>
            <a:headEnd/>
            <a:tailEnd/>
          </a:ln>
          <a:effectLst>
            <a:glow rad="101600">
              <a:srgbClr val="C6C4C7">
                <a:alpha val="60000"/>
              </a:srgbClr>
            </a:glow>
          </a:effectLst>
        </p:spPr>
        <p:txBody>
          <a:bodyPr wrap="none" lIns="95631" tIns="47816" rIns="95631" bIns="47816" anchor="ctr"/>
          <a:lstStyle/>
          <a:p>
            <a:pPr defTabSz="956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 rot="20858096">
            <a:off x="139215" y="6329336"/>
            <a:ext cx="149110" cy="206769"/>
          </a:xfrm>
          <a:prstGeom prst="rect">
            <a:avLst/>
          </a:prstGeom>
          <a:solidFill>
            <a:srgbClr val="E7E0E7"/>
          </a:solidFill>
          <a:ln w="9525">
            <a:noFill/>
            <a:miter lim="800000"/>
            <a:headEnd/>
            <a:tailEnd/>
          </a:ln>
          <a:effectLst>
            <a:glow rad="101600">
              <a:srgbClr val="E7E0E7">
                <a:alpha val="60000"/>
              </a:srgbClr>
            </a:glow>
          </a:effectLst>
        </p:spPr>
        <p:txBody>
          <a:bodyPr wrap="none" lIns="95631" tIns="47816" rIns="95631" bIns="47816" anchor="ctr"/>
          <a:lstStyle/>
          <a:p>
            <a:pPr defTabSz="956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 rot="20858096">
            <a:off x="1187450" y="6834188"/>
            <a:ext cx="203200" cy="219075"/>
          </a:xfrm>
          <a:prstGeom prst="rect">
            <a:avLst/>
          </a:prstGeom>
          <a:solidFill>
            <a:srgbClr val="E7E0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631" tIns="47816" rIns="95631" bIns="47816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1612" y="300039"/>
            <a:ext cx="9572692" cy="1125537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lnSpc>
                <a:spcPct val="150000"/>
              </a:lnSpc>
              <a:buFontTx/>
              <a:buBlip>
                <a:blip r:embed="rId2"/>
              </a:buBlip>
              <a:defRPr sz="32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22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96D11-B938-478E-A463-32EB43621F2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90275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2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+contenu+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380173" y="1457310"/>
            <a:ext cx="9644130" cy="428628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lnSpc>
                <a:spcPct val="150000"/>
              </a:lnSpc>
              <a:buFontTx/>
              <a:buBlip>
                <a:blip r:embed="rId2"/>
              </a:buBlip>
              <a:defRPr sz="32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1"/>
          </p:nvPr>
        </p:nvSpPr>
        <p:spPr>
          <a:xfrm>
            <a:off x="380173" y="5743591"/>
            <a:ext cx="9644130" cy="100013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lnSpc>
                <a:spcPct val="150000"/>
              </a:lnSpc>
              <a:buFontTx/>
              <a:buBlip>
                <a:blip r:embed="rId2"/>
              </a:buBlip>
              <a:defRPr sz="32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Page </a:t>
            </a:r>
            <a:fld id="{521D5492-0BBD-4D02-B5AC-D74133EA824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5441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 rot="20858096">
            <a:off x="114830" y="3328265"/>
            <a:ext cx="149110" cy="206769"/>
          </a:xfrm>
          <a:prstGeom prst="rect">
            <a:avLst/>
          </a:prstGeom>
          <a:solidFill>
            <a:srgbClr val="CC6321"/>
          </a:solidFill>
          <a:ln w="9525">
            <a:noFill/>
            <a:miter lim="800000"/>
            <a:headEnd/>
            <a:tailEnd/>
          </a:ln>
          <a:effectLst>
            <a:glow rad="101600">
              <a:srgbClr val="CC6321">
                <a:alpha val="60000"/>
              </a:srgbClr>
            </a:glow>
          </a:effectLst>
        </p:spPr>
        <p:txBody>
          <a:bodyPr wrap="none" lIns="95631" tIns="47816" rIns="95631" bIns="47816" anchor="ctr"/>
          <a:lstStyle/>
          <a:p>
            <a:pPr defTabSz="956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 rot="20858096">
            <a:off x="114829" y="2828199"/>
            <a:ext cx="149110" cy="206769"/>
          </a:xfrm>
          <a:prstGeom prst="rect">
            <a:avLst/>
          </a:prstGeom>
          <a:solidFill>
            <a:srgbClr val="B7B606"/>
          </a:solidFill>
          <a:ln w="9525">
            <a:noFill/>
            <a:miter lim="800000"/>
            <a:headEnd/>
            <a:tailEnd/>
          </a:ln>
          <a:effectLst>
            <a:glow rad="101600">
              <a:srgbClr val="B7B606">
                <a:alpha val="60000"/>
              </a:srgbClr>
            </a:glow>
          </a:effectLst>
        </p:spPr>
        <p:txBody>
          <a:bodyPr wrap="none" lIns="95631" tIns="47816" rIns="95631" bIns="47816" anchor="ctr"/>
          <a:lstStyle/>
          <a:p>
            <a:pPr defTabSz="956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 rot="20858096">
            <a:off x="114828" y="3828331"/>
            <a:ext cx="149110" cy="206769"/>
          </a:xfrm>
          <a:prstGeom prst="rect">
            <a:avLst/>
          </a:prstGeom>
          <a:solidFill>
            <a:srgbClr val="89422E"/>
          </a:solidFill>
          <a:ln w="9525">
            <a:noFill/>
            <a:miter lim="800000"/>
            <a:headEnd/>
            <a:tailEnd/>
          </a:ln>
          <a:effectLst>
            <a:glow rad="101600">
              <a:srgbClr val="894206">
                <a:alpha val="60000"/>
              </a:srgbClr>
            </a:glow>
          </a:effectLst>
        </p:spPr>
        <p:txBody>
          <a:bodyPr wrap="none" lIns="95631" tIns="47816" rIns="95631" bIns="47816" anchor="ctr"/>
          <a:lstStyle/>
          <a:p>
            <a:pPr defTabSz="956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 rot="20858096">
            <a:off x="114829" y="4328397"/>
            <a:ext cx="149110" cy="206769"/>
          </a:xfrm>
          <a:prstGeom prst="rect">
            <a:avLst/>
          </a:prstGeom>
          <a:solidFill>
            <a:srgbClr val="8FADAB"/>
          </a:solidFill>
          <a:ln w="9525">
            <a:noFill/>
            <a:miter lim="800000"/>
            <a:headEnd/>
            <a:tailEnd/>
          </a:ln>
          <a:effectLst>
            <a:glow rad="101600">
              <a:srgbClr val="8FADAB">
                <a:alpha val="60000"/>
              </a:srgbClr>
            </a:glow>
          </a:effectLst>
        </p:spPr>
        <p:txBody>
          <a:bodyPr wrap="none" lIns="95631" tIns="47816" rIns="95631" bIns="47816" anchor="ctr"/>
          <a:lstStyle/>
          <a:p>
            <a:pPr defTabSz="956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 rot="20858096">
            <a:off x="114831" y="4828463"/>
            <a:ext cx="149110" cy="206769"/>
          </a:xfrm>
          <a:prstGeom prst="rect">
            <a:avLst/>
          </a:prstGeom>
          <a:solidFill>
            <a:srgbClr val="683266"/>
          </a:solidFill>
          <a:ln w="9525">
            <a:noFill/>
            <a:miter lim="800000"/>
            <a:headEnd/>
            <a:tailEnd/>
          </a:ln>
          <a:effectLst>
            <a:glow rad="101600">
              <a:srgbClr val="683266">
                <a:alpha val="60000"/>
              </a:srgbClr>
            </a:glow>
          </a:effectLst>
        </p:spPr>
        <p:txBody>
          <a:bodyPr wrap="none" lIns="95631" tIns="47816" rIns="95631" bIns="47816" anchor="ctr"/>
          <a:lstStyle/>
          <a:p>
            <a:pPr defTabSz="956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 rot="20858096">
            <a:off x="114830" y="5328529"/>
            <a:ext cx="149110" cy="206769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>
            <a:glow rad="101600">
              <a:srgbClr val="999999">
                <a:alpha val="60000"/>
              </a:srgbClr>
            </a:glow>
          </a:effectLst>
        </p:spPr>
        <p:txBody>
          <a:bodyPr wrap="none" lIns="95631" tIns="47816" rIns="95631" bIns="47816" anchor="ctr"/>
          <a:lstStyle/>
          <a:p>
            <a:pPr defTabSz="956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 rot="20858096">
            <a:off x="114830" y="5828595"/>
            <a:ext cx="149110" cy="206769"/>
          </a:xfrm>
          <a:prstGeom prst="rect">
            <a:avLst/>
          </a:prstGeom>
          <a:solidFill>
            <a:srgbClr val="C6C4C7"/>
          </a:solidFill>
          <a:ln w="9525">
            <a:noFill/>
            <a:miter lim="800000"/>
            <a:headEnd/>
            <a:tailEnd/>
          </a:ln>
          <a:effectLst>
            <a:glow rad="101600">
              <a:srgbClr val="C6C4C7">
                <a:alpha val="60000"/>
              </a:srgbClr>
            </a:glow>
          </a:effectLst>
        </p:spPr>
        <p:txBody>
          <a:bodyPr wrap="none" lIns="95631" tIns="47816" rIns="95631" bIns="47816" anchor="ctr"/>
          <a:lstStyle/>
          <a:p>
            <a:pPr defTabSz="956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 rot="20858096">
            <a:off x="139215" y="6329336"/>
            <a:ext cx="149110" cy="206769"/>
          </a:xfrm>
          <a:prstGeom prst="rect">
            <a:avLst/>
          </a:prstGeom>
          <a:solidFill>
            <a:srgbClr val="E7E0E7"/>
          </a:solidFill>
          <a:ln w="9525">
            <a:noFill/>
            <a:miter lim="800000"/>
            <a:headEnd/>
            <a:tailEnd/>
          </a:ln>
          <a:effectLst>
            <a:glow rad="101600">
              <a:srgbClr val="E7E0E7">
                <a:alpha val="60000"/>
              </a:srgbClr>
            </a:glow>
          </a:effectLst>
        </p:spPr>
        <p:txBody>
          <a:bodyPr wrap="none" lIns="95631" tIns="47816" rIns="95631" bIns="47816" anchor="ctr"/>
          <a:lstStyle/>
          <a:p>
            <a:pPr defTabSz="956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 rot="20858096">
            <a:off x="1901825" y="6834188"/>
            <a:ext cx="203200" cy="219075"/>
          </a:xfrm>
          <a:prstGeom prst="rect">
            <a:avLst/>
          </a:pr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631" tIns="47816" rIns="95631" bIns="47816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 rot="20858096">
            <a:off x="1544638" y="6834188"/>
            <a:ext cx="203200" cy="219075"/>
          </a:xfrm>
          <a:prstGeom prst="rect">
            <a:avLst/>
          </a:prstGeom>
          <a:solidFill>
            <a:srgbClr val="C6C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631" tIns="47816" rIns="95631" bIns="47816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 rot="20858096">
            <a:off x="1187450" y="6834188"/>
            <a:ext cx="203200" cy="219075"/>
          </a:xfrm>
          <a:prstGeom prst="rect">
            <a:avLst/>
          </a:prstGeom>
          <a:solidFill>
            <a:srgbClr val="E7E0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631" tIns="47816" rIns="95631" bIns="47816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1612" y="300039"/>
            <a:ext cx="9572692" cy="112553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1612" y="1680211"/>
            <a:ext cx="4628800" cy="499207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52627" y="1680211"/>
            <a:ext cx="4628800" cy="499207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23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20BD9-9CB2-472C-AA16-AF73CD5DAF5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2300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2 contenus superpos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380173" y="1650193"/>
            <a:ext cx="9644130" cy="2021696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1"/>
          </p:nvPr>
        </p:nvSpPr>
        <p:spPr>
          <a:xfrm>
            <a:off x="380173" y="3671888"/>
            <a:ext cx="9644130" cy="3000396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Page </a:t>
            </a:r>
            <a:fld id="{135047FE-A789-4E48-8B39-2470EB4B39B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0105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 rot="20858096">
            <a:off x="3686175" y="6835775"/>
            <a:ext cx="219075" cy="215900"/>
          </a:xfrm>
          <a:prstGeom prst="rect">
            <a:avLst/>
          </a:prstGeom>
          <a:solidFill>
            <a:srgbClr val="B7B6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631" tIns="47816" rIns="95631" bIns="47816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 rot="20858096">
            <a:off x="114830" y="3328265"/>
            <a:ext cx="149110" cy="206769"/>
          </a:xfrm>
          <a:prstGeom prst="rect">
            <a:avLst/>
          </a:prstGeom>
          <a:solidFill>
            <a:srgbClr val="CC6321"/>
          </a:solidFill>
          <a:ln w="9525">
            <a:noFill/>
            <a:miter lim="800000"/>
            <a:headEnd/>
            <a:tailEnd/>
          </a:ln>
          <a:effectLst>
            <a:glow rad="101600">
              <a:srgbClr val="CC6321">
                <a:alpha val="60000"/>
              </a:srgbClr>
            </a:glow>
          </a:effectLst>
        </p:spPr>
        <p:txBody>
          <a:bodyPr wrap="none" lIns="95631" tIns="47816" rIns="95631" bIns="47816" anchor="ctr"/>
          <a:lstStyle/>
          <a:p>
            <a:pPr defTabSz="956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 rot="20858096">
            <a:off x="114829" y="2828199"/>
            <a:ext cx="149110" cy="206769"/>
          </a:xfrm>
          <a:prstGeom prst="rect">
            <a:avLst/>
          </a:prstGeom>
          <a:solidFill>
            <a:srgbClr val="B7B606"/>
          </a:solidFill>
          <a:ln w="9525">
            <a:noFill/>
            <a:miter lim="800000"/>
            <a:headEnd/>
            <a:tailEnd/>
          </a:ln>
          <a:effectLst>
            <a:glow rad="101600">
              <a:srgbClr val="B7B606">
                <a:alpha val="60000"/>
              </a:srgbClr>
            </a:glow>
          </a:effectLst>
        </p:spPr>
        <p:txBody>
          <a:bodyPr wrap="none" lIns="95631" tIns="47816" rIns="95631" bIns="47816" anchor="ctr"/>
          <a:lstStyle/>
          <a:p>
            <a:pPr defTabSz="956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 rot="20858096">
            <a:off x="114828" y="3828331"/>
            <a:ext cx="149110" cy="206769"/>
          </a:xfrm>
          <a:prstGeom prst="rect">
            <a:avLst/>
          </a:prstGeom>
          <a:solidFill>
            <a:srgbClr val="89422E"/>
          </a:solidFill>
          <a:ln w="9525">
            <a:noFill/>
            <a:miter lim="800000"/>
            <a:headEnd/>
            <a:tailEnd/>
          </a:ln>
          <a:effectLst>
            <a:glow rad="101600">
              <a:srgbClr val="894206">
                <a:alpha val="60000"/>
              </a:srgbClr>
            </a:glow>
          </a:effectLst>
        </p:spPr>
        <p:txBody>
          <a:bodyPr wrap="none" lIns="95631" tIns="47816" rIns="95631" bIns="47816" anchor="ctr"/>
          <a:lstStyle/>
          <a:p>
            <a:pPr defTabSz="956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 rot="20858096">
            <a:off x="114829" y="4328397"/>
            <a:ext cx="149110" cy="206769"/>
          </a:xfrm>
          <a:prstGeom prst="rect">
            <a:avLst/>
          </a:prstGeom>
          <a:solidFill>
            <a:srgbClr val="8FADAB"/>
          </a:solidFill>
          <a:ln w="9525">
            <a:noFill/>
            <a:miter lim="800000"/>
            <a:headEnd/>
            <a:tailEnd/>
          </a:ln>
          <a:effectLst>
            <a:glow rad="101600">
              <a:srgbClr val="8FADAB">
                <a:alpha val="60000"/>
              </a:srgbClr>
            </a:glow>
          </a:effectLst>
        </p:spPr>
        <p:txBody>
          <a:bodyPr wrap="none" lIns="95631" tIns="47816" rIns="95631" bIns="47816" anchor="ctr"/>
          <a:lstStyle/>
          <a:p>
            <a:pPr defTabSz="956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 rot="20858096">
            <a:off x="114831" y="4828463"/>
            <a:ext cx="149110" cy="206769"/>
          </a:xfrm>
          <a:prstGeom prst="rect">
            <a:avLst/>
          </a:prstGeom>
          <a:solidFill>
            <a:srgbClr val="683266"/>
          </a:solidFill>
          <a:ln w="9525">
            <a:noFill/>
            <a:miter lim="800000"/>
            <a:headEnd/>
            <a:tailEnd/>
          </a:ln>
          <a:effectLst>
            <a:glow rad="101600">
              <a:srgbClr val="683266">
                <a:alpha val="60000"/>
              </a:srgbClr>
            </a:glow>
          </a:effectLst>
        </p:spPr>
        <p:txBody>
          <a:bodyPr wrap="none" lIns="95631" tIns="47816" rIns="95631" bIns="47816" anchor="ctr"/>
          <a:lstStyle/>
          <a:p>
            <a:pPr defTabSz="956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 rot="20858096">
            <a:off x="114830" y="5328529"/>
            <a:ext cx="149110" cy="206769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>
            <a:glow rad="101600">
              <a:srgbClr val="999999">
                <a:alpha val="60000"/>
              </a:srgbClr>
            </a:glow>
          </a:effectLst>
        </p:spPr>
        <p:txBody>
          <a:bodyPr wrap="none" lIns="95631" tIns="47816" rIns="95631" bIns="47816" anchor="ctr"/>
          <a:lstStyle/>
          <a:p>
            <a:pPr defTabSz="956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 rot="20858096">
            <a:off x="114830" y="5828595"/>
            <a:ext cx="149110" cy="206769"/>
          </a:xfrm>
          <a:prstGeom prst="rect">
            <a:avLst/>
          </a:prstGeom>
          <a:solidFill>
            <a:srgbClr val="C6C4C7"/>
          </a:solidFill>
          <a:ln w="9525">
            <a:noFill/>
            <a:miter lim="800000"/>
            <a:headEnd/>
            <a:tailEnd/>
          </a:ln>
          <a:effectLst>
            <a:glow rad="101600">
              <a:srgbClr val="C6C4C7">
                <a:alpha val="60000"/>
              </a:srgbClr>
            </a:glow>
          </a:effectLst>
        </p:spPr>
        <p:txBody>
          <a:bodyPr wrap="none" lIns="95631" tIns="47816" rIns="95631" bIns="47816" anchor="ctr"/>
          <a:lstStyle/>
          <a:p>
            <a:pPr defTabSz="956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 rot="20858096">
            <a:off x="139215" y="6329336"/>
            <a:ext cx="149110" cy="206769"/>
          </a:xfrm>
          <a:prstGeom prst="rect">
            <a:avLst/>
          </a:prstGeom>
          <a:solidFill>
            <a:srgbClr val="E7E0E7"/>
          </a:solidFill>
          <a:ln w="9525">
            <a:noFill/>
            <a:miter lim="800000"/>
            <a:headEnd/>
            <a:tailEnd/>
          </a:ln>
          <a:effectLst>
            <a:glow rad="101600">
              <a:srgbClr val="E7E0E7">
                <a:alpha val="60000"/>
              </a:srgbClr>
            </a:glow>
          </a:effectLst>
        </p:spPr>
        <p:txBody>
          <a:bodyPr wrap="none" lIns="95631" tIns="47816" rIns="95631" bIns="47816" anchor="ctr"/>
          <a:lstStyle/>
          <a:p>
            <a:pPr defTabSz="956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 rot="20858096">
            <a:off x="3330575" y="6834188"/>
            <a:ext cx="203200" cy="219075"/>
          </a:xfrm>
          <a:prstGeom prst="rect">
            <a:avLst/>
          </a:prstGeom>
          <a:solidFill>
            <a:srgbClr val="CC63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631" tIns="47816" rIns="95631" bIns="47816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 rot="20858096">
            <a:off x="2973388" y="6834188"/>
            <a:ext cx="203200" cy="219075"/>
          </a:xfrm>
          <a:prstGeom prst="rect">
            <a:avLst/>
          </a:prstGeom>
          <a:solidFill>
            <a:srgbClr val="8942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631" tIns="47816" rIns="95631" bIns="47816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 rot="20858096">
            <a:off x="2616200" y="6834188"/>
            <a:ext cx="203200" cy="219075"/>
          </a:xfrm>
          <a:prstGeom prst="rect">
            <a:avLst/>
          </a:prstGeom>
          <a:solidFill>
            <a:srgbClr val="8FAD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631" tIns="47816" rIns="95631" bIns="47816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 rot="20858096">
            <a:off x="2259013" y="6834188"/>
            <a:ext cx="203200" cy="219075"/>
          </a:xfrm>
          <a:prstGeom prst="rect">
            <a:avLst/>
          </a:prstGeom>
          <a:solidFill>
            <a:srgbClr val="6832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631" tIns="47816" rIns="95631" bIns="47816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 rot="20858096">
            <a:off x="1901825" y="6834188"/>
            <a:ext cx="203200" cy="219075"/>
          </a:xfrm>
          <a:prstGeom prst="rect">
            <a:avLst/>
          </a:pr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631" tIns="47816" rIns="95631" bIns="47816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 rot="20858096">
            <a:off x="1544638" y="6834188"/>
            <a:ext cx="203200" cy="219075"/>
          </a:xfrm>
          <a:prstGeom prst="rect">
            <a:avLst/>
          </a:prstGeom>
          <a:solidFill>
            <a:srgbClr val="C6C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631" tIns="47816" rIns="95631" bIns="47816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 rot="20858096">
            <a:off x="1187450" y="6834188"/>
            <a:ext cx="203200" cy="219075"/>
          </a:xfrm>
          <a:prstGeom prst="rect">
            <a:avLst/>
          </a:prstGeom>
          <a:solidFill>
            <a:srgbClr val="E7E0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631" tIns="47816" rIns="95631" bIns="47816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1612" y="300039"/>
            <a:ext cx="9572692" cy="112553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" name="Espace réservé du texte 2"/>
          <p:cNvSpPr>
            <a:spLocks noGrp="1"/>
          </p:cNvSpPr>
          <p:nvPr>
            <p:ph type="body" idx="1"/>
          </p:nvPr>
        </p:nvSpPr>
        <p:spPr>
          <a:xfrm>
            <a:off x="451611" y="1611870"/>
            <a:ext cx="3786214" cy="56339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155" indent="0">
              <a:buNone/>
              <a:defRPr sz="2100" b="1"/>
            </a:lvl2pPr>
            <a:lvl3pPr marL="956309" indent="0">
              <a:buNone/>
              <a:defRPr sz="1900" b="1"/>
            </a:lvl3pPr>
            <a:lvl4pPr marL="1434464" indent="0">
              <a:buNone/>
              <a:defRPr sz="1800" b="1"/>
            </a:lvl4pPr>
            <a:lvl5pPr marL="1912619" indent="0">
              <a:buNone/>
              <a:defRPr sz="1800" b="1"/>
            </a:lvl5pPr>
            <a:lvl6pPr marL="2390774" indent="0">
              <a:buNone/>
              <a:defRPr sz="1800" b="1"/>
            </a:lvl6pPr>
            <a:lvl7pPr marL="2868929" indent="0">
              <a:buNone/>
              <a:defRPr sz="1800" b="1"/>
            </a:lvl7pPr>
            <a:lvl8pPr marL="3347083" indent="0">
              <a:buNone/>
              <a:defRPr sz="1800" b="1"/>
            </a:lvl8pPr>
            <a:lvl9pPr marL="3825239" indent="0">
              <a:buNone/>
              <a:defRPr sz="18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contenu 3"/>
          <p:cNvSpPr>
            <a:spLocks noGrp="1"/>
          </p:cNvSpPr>
          <p:nvPr>
            <p:ph sz="half" idx="2"/>
          </p:nvPr>
        </p:nvSpPr>
        <p:spPr>
          <a:xfrm>
            <a:off x="451611" y="2283619"/>
            <a:ext cx="3786214" cy="438866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contenu 3"/>
          <p:cNvSpPr>
            <a:spLocks noGrp="1"/>
          </p:cNvSpPr>
          <p:nvPr>
            <p:ph sz="half" idx="11"/>
          </p:nvPr>
        </p:nvSpPr>
        <p:spPr>
          <a:xfrm>
            <a:off x="4595016" y="1600187"/>
            <a:ext cx="5214974" cy="221457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u contenu 3"/>
          <p:cNvSpPr>
            <a:spLocks noGrp="1"/>
          </p:cNvSpPr>
          <p:nvPr>
            <p:ph sz="half" idx="12"/>
          </p:nvPr>
        </p:nvSpPr>
        <p:spPr>
          <a:xfrm>
            <a:off x="4595016" y="3957640"/>
            <a:ext cx="5214974" cy="271464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26" name="Espace réservé du numéro de diapositive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7851D-5781-4C69-8C3C-9B13AD6194B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247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 rot="20858096">
            <a:off x="3686175" y="6835775"/>
            <a:ext cx="219075" cy="215900"/>
          </a:xfrm>
          <a:prstGeom prst="rect">
            <a:avLst/>
          </a:prstGeom>
          <a:solidFill>
            <a:srgbClr val="B7B6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631" tIns="47816" rIns="95631" bIns="47816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 rot="20858096">
            <a:off x="114830" y="3328265"/>
            <a:ext cx="149110" cy="206769"/>
          </a:xfrm>
          <a:prstGeom prst="rect">
            <a:avLst/>
          </a:prstGeom>
          <a:solidFill>
            <a:srgbClr val="CC6321"/>
          </a:solidFill>
          <a:ln w="9525">
            <a:noFill/>
            <a:miter lim="800000"/>
            <a:headEnd/>
            <a:tailEnd/>
          </a:ln>
          <a:effectLst>
            <a:glow rad="101600">
              <a:srgbClr val="CC6321">
                <a:alpha val="60000"/>
              </a:srgbClr>
            </a:glow>
          </a:effectLst>
        </p:spPr>
        <p:txBody>
          <a:bodyPr wrap="none" lIns="95631" tIns="47816" rIns="95631" bIns="47816" anchor="ctr"/>
          <a:lstStyle/>
          <a:p>
            <a:pPr defTabSz="956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 rot="20858096">
            <a:off x="114829" y="2828199"/>
            <a:ext cx="149110" cy="206769"/>
          </a:xfrm>
          <a:prstGeom prst="rect">
            <a:avLst/>
          </a:prstGeom>
          <a:solidFill>
            <a:srgbClr val="B7B606"/>
          </a:solidFill>
          <a:ln w="9525">
            <a:noFill/>
            <a:miter lim="800000"/>
            <a:headEnd/>
            <a:tailEnd/>
          </a:ln>
          <a:effectLst>
            <a:glow rad="101600">
              <a:srgbClr val="B7B606">
                <a:alpha val="60000"/>
              </a:srgbClr>
            </a:glow>
          </a:effectLst>
        </p:spPr>
        <p:txBody>
          <a:bodyPr wrap="none" lIns="95631" tIns="47816" rIns="95631" bIns="47816" anchor="ctr"/>
          <a:lstStyle/>
          <a:p>
            <a:pPr defTabSz="956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 rot="20858096">
            <a:off x="114828" y="3828331"/>
            <a:ext cx="149110" cy="206769"/>
          </a:xfrm>
          <a:prstGeom prst="rect">
            <a:avLst/>
          </a:prstGeom>
          <a:solidFill>
            <a:srgbClr val="89422E"/>
          </a:solidFill>
          <a:ln w="9525">
            <a:noFill/>
            <a:miter lim="800000"/>
            <a:headEnd/>
            <a:tailEnd/>
          </a:ln>
          <a:effectLst>
            <a:glow rad="101600">
              <a:srgbClr val="894206">
                <a:alpha val="60000"/>
              </a:srgbClr>
            </a:glow>
          </a:effectLst>
        </p:spPr>
        <p:txBody>
          <a:bodyPr wrap="none" lIns="95631" tIns="47816" rIns="95631" bIns="47816" anchor="ctr"/>
          <a:lstStyle/>
          <a:p>
            <a:pPr defTabSz="956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 rot="20858096">
            <a:off x="114829" y="4328397"/>
            <a:ext cx="149110" cy="206769"/>
          </a:xfrm>
          <a:prstGeom prst="rect">
            <a:avLst/>
          </a:prstGeom>
          <a:solidFill>
            <a:srgbClr val="8FADAB"/>
          </a:solidFill>
          <a:ln w="9525">
            <a:noFill/>
            <a:miter lim="800000"/>
            <a:headEnd/>
            <a:tailEnd/>
          </a:ln>
          <a:effectLst>
            <a:glow rad="101600">
              <a:srgbClr val="8FADAB">
                <a:alpha val="60000"/>
              </a:srgbClr>
            </a:glow>
          </a:effectLst>
        </p:spPr>
        <p:txBody>
          <a:bodyPr wrap="none" lIns="95631" tIns="47816" rIns="95631" bIns="47816" anchor="ctr"/>
          <a:lstStyle/>
          <a:p>
            <a:pPr defTabSz="956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 rot="20858096">
            <a:off x="114831" y="4828463"/>
            <a:ext cx="149110" cy="206769"/>
          </a:xfrm>
          <a:prstGeom prst="rect">
            <a:avLst/>
          </a:prstGeom>
          <a:solidFill>
            <a:srgbClr val="683266"/>
          </a:solidFill>
          <a:ln w="9525">
            <a:noFill/>
            <a:miter lim="800000"/>
            <a:headEnd/>
            <a:tailEnd/>
          </a:ln>
          <a:effectLst>
            <a:glow rad="101600">
              <a:srgbClr val="683266">
                <a:alpha val="60000"/>
              </a:srgbClr>
            </a:glow>
          </a:effectLst>
        </p:spPr>
        <p:txBody>
          <a:bodyPr wrap="none" lIns="95631" tIns="47816" rIns="95631" bIns="47816" anchor="ctr"/>
          <a:lstStyle/>
          <a:p>
            <a:pPr defTabSz="956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 rot="20858096">
            <a:off x="114830" y="5328529"/>
            <a:ext cx="149110" cy="206769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>
            <a:glow rad="101600">
              <a:srgbClr val="999999">
                <a:alpha val="60000"/>
              </a:srgbClr>
            </a:glow>
          </a:effectLst>
        </p:spPr>
        <p:txBody>
          <a:bodyPr wrap="none" lIns="95631" tIns="47816" rIns="95631" bIns="47816" anchor="ctr"/>
          <a:lstStyle/>
          <a:p>
            <a:pPr defTabSz="956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 rot="20858096">
            <a:off x="114830" y="5828595"/>
            <a:ext cx="149110" cy="206769"/>
          </a:xfrm>
          <a:prstGeom prst="rect">
            <a:avLst/>
          </a:prstGeom>
          <a:solidFill>
            <a:srgbClr val="C6C4C7"/>
          </a:solidFill>
          <a:ln w="9525">
            <a:noFill/>
            <a:miter lim="800000"/>
            <a:headEnd/>
            <a:tailEnd/>
          </a:ln>
          <a:effectLst>
            <a:glow rad="101600">
              <a:srgbClr val="C6C4C7">
                <a:alpha val="60000"/>
              </a:srgbClr>
            </a:glow>
          </a:effectLst>
        </p:spPr>
        <p:txBody>
          <a:bodyPr wrap="none" lIns="95631" tIns="47816" rIns="95631" bIns="47816" anchor="ctr"/>
          <a:lstStyle/>
          <a:p>
            <a:pPr defTabSz="956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 rot="20858096">
            <a:off x="139215" y="6329336"/>
            <a:ext cx="149110" cy="206769"/>
          </a:xfrm>
          <a:prstGeom prst="rect">
            <a:avLst/>
          </a:prstGeom>
          <a:solidFill>
            <a:srgbClr val="E7E0E7"/>
          </a:solidFill>
          <a:ln w="9525">
            <a:noFill/>
            <a:miter lim="800000"/>
            <a:headEnd/>
            <a:tailEnd/>
          </a:ln>
          <a:effectLst>
            <a:glow rad="101600">
              <a:srgbClr val="E7E0E7">
                <a:alpha val="60000"/>
              </a:srgbClr>
            </a:glow>
          </a:effectLst>
        </p:spPr>
        <p:txBody>
          <a:bodyPr wrap="none" lIns="95631" tIns="47816" rIns="95631" bIns="47816" anchor="ctr"/>
          <a:lstStyle/>
          <a:p>
            <a:pPr defTabSz="956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 rot="20858096">
            <a:off x="3330575" y="6834188"/>
            <a:ext cx="203200" cy="219075"/>
          </a:xfrm>
          <a:prstGeom prst="rect">
            <a:avLst/>
          </a:prstGeom>
          <a:solidFill>
            <a:srgbClr val="CC63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631" tIns="47816" rIns="95631" bIns="47816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 rot="20858096">
            <a:off x="2973388" y="6834188"/>
            <a:ext cx="203200" cy="219075"/>
          </a:xfrm>
          <a:prstGeom prst="rect">
            <a:avLst/>
          </a:prstGeom>
          <a:solidFill>
            <a:srgbClr val="8942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631" tIns="47816" rIns="95631" bIns="47816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 rot="20858096">
            <a:off x="2616200" y="6834188"/>
            <a:ext cx="203200" cy="219075"/>
          </a:xfrm>
          <a:prstGeom prst="rect">
            <a:avLst/>
          </a:prstGeom>
          <a:solidFill>
            <a:srgbClr val="8FAD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631" tIns="47816" rIns="95631" bIns="47816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 rot="20858096">
            <a:off x="2259013" y="6834188"/>
            <a:ext cx="203200" cy="219075"/>
          </a:xfrm>
          <a:prstGeom prst="rect">
            <a:avLst/>
          </a:prstGeom>
          <a:solidFill>
            <a:srgbClr val="6832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631" tIns="47816" rIns="95631" bIns="47816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 rot="20858096">
            <a:off x="1901825" y="6834188"/>
            <a:ext cx="203200" cy="219075"/>
          </a:xfrm>
          <a:prstGeom prst="rect">
            <a:avLst/>
          </a:pr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631" tIns="47816" rIns="95631" bIns="47816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 rot="20858096">
            <a:off x="1544638" y="6834188"/>
            <a:ext cx="203200" cy="219075"/>
          </a:xfrm>
          <a:prstGeom prst="rect">
            <a:avLst/>
          </a:prstGeom>
          <a:solidFill>
            <a:srgbClr val="C6C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631" tIns="47816" rIns="95631" bIns="47816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 rot="20858096">
            <a:off x="1187450" y="6834188"/>
            <a:ext cx="203200" cy="219075"/>
          </a:xfrm>
          <a:prstGeom prst="rect">
            <a:avLst/>
          </a:prstGeom>
          <a:solidFill>
            <a:srgbClr val="E7E0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631" tIns="47816" rIns="95631" bIns="47816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22" name="Espace réservé du contenu 2"/>
          <p:cNvSpPr txBox="1">
            <a:spLocks/>
          </p:cNvSpPr>
          <p:nvPr userDrawn="1"/>
        </p:nvSpPr>
        <p:spPr>
          <a:xfrm>
            <a:off x="4308475" y="6815138"/>
            <a:ext cx="5359400" cy="385762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marL="358616" indent="-358616" algn="ctr" defTabSz="956309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400" dirty="0" smtClean="0">
                <a:latin typeface="Cambria" pitchFamily="18" charset="0"/>
                <a:cs typeface="Arial" charset="0"/>
              </a:rPr>
              <a:t>La gestion de projets au sein des collectivités territoriales</a:t>
            </a:r>
            <a:endParaRPr lang="fr-FR" sz="1400" dirty="0">
              <a:latin typeface="Cambria" pitchFamily="18" charset="0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1611" y="314302"/>
            <a:ext cx="3500462" cy="1138460"/>
          </a:xfrm>
        </p:spPr>
        <p:txBody>
          <a:bodyPr/>
          <a:lstStyle>
            <a:lvl1pPr algn="l">
              <a:defRPr sz="2100" b="1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39931" y="286704"/>
            <a:ext cx="5770058" cy="6385580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1611" y="1506857"/>
            <a:ext cx="3464540" cy="5165427"/>
          </a:xfrm>
        </p:spPr>
        <p:txBody>
          <a:bodyPr/>
          <a:lstStyle>
            <a:lvl1pPr marL="0" indent="0">
              <a:buNone/>
              <a:defRPr sz="1500"/>
            </a:lvl1pPr>
            <a:lvl2pPr marL="478155" indent="0">
              <a:buNone/>
              <a:defRPr sz="1300"/>
            </a:lvl2pPr>
            <a:lvl3pPr marL="956309" indent="0">
              <a:buNone/>
              <a:defRPr sz="1000"/>
            </a:lvl3pPr>
            <a:lvl4pPr marL="1434464" indent="0">
              <a:buNone/>
              <a:defRPr sz="900"/>
            </a:lvl4pPr>
            <a:lvl5pPr marL="1912619" indent="0">
              <a:buNone/>
              <a:defRPr sz="900"/>
            </a:lvl5pPr>
            <a:lvl6pPr marL="2390774" indent="0">
              <a:buNone/>
              <a:defRPr sz="900"/>
            </a:lvl6pPr>
            <a:lvl7pPr marL="2868929" indent="0">
              <a:buNone/>
              <a:defRPr sz="900"/>
            </a:lvl7pPr>
            <a:lvl8pPr marL="3347083" indent="0">
              <a:buNone/>
              <a:defRPr sz="900"/>
            </a:lvl8pPr>
            <a:lvl9pPr marL="3825239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3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1D048-573E-4525-85AE-91640456E14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06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 invers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 rot="20858096">
            <a:off x="3686175" y="6835775"/>
            <a:ext cx="219075" cy="215900"/>
          </a:xfrm>
          <a:prstGeom prst="rect">
            <a:avLst/>
          </a:prstGeom>
          <a:solidFill>
            <a:srgbClr val="B7B6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631" tIns="47816" rIns="95631" bIns="47816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 rot="20858096">
            <a:off x="114830" y="3328265"/>
            <a:ext cx="149110" cy="206769"/>
          </a:xfrm>
          <a:prstGeom prst="rect">
            <a:avLst/>
          </a:prstGeom>
          <a:solidFill>
            <a:srgbClr val="CC6321"/>
          </a:solidFill>
          <a:ln w="9525">
            <a:noFill/>
            <a:miter lim="800000"/>
            <a:headEnd/>
            <a:tailEnd/>
          </a:ln>
          <a:effectLst>
            <a:glow rad="101600">
              <a:srgbClr val="CC6321">
                <a:alpha val="60000"/>
              </a:srgbClr>
            </a:glow>
          </a:effectLst>
        </p:spPr>
        <p:txBody>
          <a:bodyPr wrap="none" lIns="95631" tIns="47816" rIns="95631" bIns="47816" anchor="ctr"/>
          <a:lstStyle/>
          <a:p>
            <a:pPr defTabSz="956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 rot="20858096">
            <a:off x="114829" y="2828199"/>
            <a:ext cx="149110" cy="206769"/>
          </a:xfrm>
          <a:prstGeom prst="rect">
            <a:avLst/>
          </a:prstGeom>
          <a:solidFill>
            <a:srgbClr val="B7B606"/>
          </a:solidFill>
          <a:ln w="9525">
            <a:noFill/>
            <a:miter lim="800000"/>
            <a:headEnd/>
            <a:tailEnd/>
          </a:ln>
          <a:effectLst>
            <a:glow rad="101600">
              <a:srgbClr val="B7B606">
                <a:alpha val="60000"/>
              </a:srgbClr>
            </a:glow>
          </a:effectLst>
        </p:spPr>
        <p:txBody>
          <a:bodyPr wrap="none" lIns="95631" tIns="47816" rIns="95631" bIns="47816" anchor="ctr"/>
          <a:lstStyle/>
          <a:p>
            <a:pPr defTabSz="956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 rot="20858096">
            <a:off x="114828" y="3828331"/>
            <a:ext cx="149110" cy="206769"/>
          </a:xfrm>
          <a:prstGeom prst="rect">
            <a:avLst/>
          </a:prstGeom>
          <a:solidFill>
            <a:srgbClr val="89422E"/>
          </a:solidFill>
          <a:ln w="9525">
            <a:noFill/>
            <a:miter lim="800000"/>
            <a:headEnd/>
            <a:tailEnd/>
          </a:ln>
          <a:effectLst>
            <a:glow rad="101600">
              <a:srgbClr val="894206">
                <a:alpha val="60000"/>
              </a:srgbClr>
            </a:glow>
          </a:effectLst>
        </p:spPr>
        <p:txBody>
          <a:bodyPr wrap="none" lIns="95631" tIns="47816" rIns="95631" bIns="47816" anchor="ctr"/>
          <a:lstStyle/>
          <a:p>
            <a:pPr defTabSz="956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 rot="20858096">
            <a:off x="114829" y="4328397"/>
            <a:ext cx="149110" cy="206769"/>
          </a:xfrm>
          <a:prstGeom prst="rect">
            <a:avLst/>
          </a:prstGeom>
          <a:solidFill>
            <a:srgbClr val="8FADAB"/>
          </a:solidFill>
          <a:ln w="9525">
            <a:noFill/>
            <a:miter lim="800000"/>
            <a:headEnd/>
            <a:tailEnd/>
          </a:ln>
          <a:effectLst>
            <a:glow rad="101600">
              <a:srgbClr val="8FADAB">
                <a:alpha val="60000"/>
              </a:srgbClr>
            </a:glow>
          </a:effectLst>
        </p:spPr>
        <p:txBody>
          <a:bodyPr wrap="none" lIns="95631" tIns="47816" rIns="95631" bIns="47816" anchor="ctr"/>
          <a:lstStyle/>
          <a:p>
            <a:pPr defTabSz="956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 rot="20858096">
            <a:off x="114831" y="4828463"/>
            <a:ext cx="149110" cy="206769"/>
          </a:xfrm>
          <a:prstGeom prst="rect">
            <a:avLst/>
          </a:prstGeom>
          <a:solidFill>
            <a:srgbClr val="683266"/>
          </a:solidFill>
          <a:ln w="9525">
            <a:noFill/>
            <a:miter lim="800000"/>
            <a:headEnd/>
            <a:tailEnd/>
          </a:ln>
          <a:effectLst>
            <a:glow rad="101600">
              <a:srgbClr val="683266">
                <a:alpha val="60000"/>
              </a:srgbClr>
            </a:glow>
          </a:effectLst>
        </p:spPr>
        <p:txBody>
          <a:bodyPr wrap="none" lIns="95631" tIns="47816" rIns="95631" bIns="47816" anchor="ctr"/>
          <a:lstStyle/>
          <a:p>
            <a:pPr defTabSz="956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 rot="20858096">
            <a:off x="114830" y="5328529"/>
            <a:ext cx="149110" cy="206769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>
            <a:glow rad="101600">
              <a:srgbClr val="999999">
                <a:alpha val="60000"/>
              </a:srgbClr>
            </a:glow>
          </a:effectLst>
        </p:spPr>
        <p:txBody>
          <a:bodyPr wrap="none" lIns="95631" tIns="47816" rIns="95631" bIns="47816" anchor="ctr"/>
          <a:lstStyle/>
          <a:p>
            <a:pPr defTabSz="956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 rot="20858096">
            <a:off x="114830" y="5828595"/>
            <a:ext cx="149110" cy="206769"/>
          </a:xfrm>
          <a:prstGeom prst="rect">
            <a:avLst/>
          </a:prstGeom>
          <a:solidFill>
            <a:srgbClr val="C6C4C7"/>
          </a:solidFill>
          <a:ln w="9525">
            <a:noFill/>
            <a:miter lim="800000"/>
            <a:headEnd/>
            <a:tailEnd/>
          </a:ln>
          <a:effectLst>
            <a:glow rad="101600">
              <a:srgbClr val="C6C4C7">
                <a:alpha val="60000"/>
              </a:srgbClr>
            </a:glow>
          </a:effectLst>
        </p:spPr>
        <p:txBody>
          <a:bodyPr wrap="none" lIns="95631" tIns="47816" rIns="95631" bIns="47816" anchor="ctr"/>
          <a:lstStyle/>
          <a:p>
            <a:pPr defTabSz="956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 rot="20858096">
            <a:off x="139215" y="6329336"/>
            <a:ext cx="149110" cy="206769"/>
          </a:xfrm>
          <a:prstGeom prst="rect">
            <a:avLst/>
          </a:prstGeom>
          <a:solidFill>
            <a:srgbClr val="E7E0E7"/>
          </a:solidFill>
          <a:ln w="9525">
            <a:noFill/>
            <a:miter lim="800000"/>
            <a:headEnd/>
            <a:tailEnd/>
          </a:ln>
          <a:effectLst>
            <a:glow rad="101600">
              <a:srgbClr val="E7E0E7">
                <a:alpha val="60000"/>
              </a:srgbClr>
            </a:glow>
          </a:effectLst>
        </p:spPr>
        <p:txBody>
          <a:bodyPr wrap="none" lIns="95631" tIns="47816" rIns="95631" bIns="47816" anchor="ctr"/>
          <a:lstStyle/>
          <a:p>
            <a:pPr defTabSz="956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 rot="20858096">
            <a:off x="3330575" y="6834188"/>
            <a:ext cx="203200" cy="219075"/>
          </a:xfrm>
          <a:prstGeom prst="rect">
            <a:avLst/>
          </a:prstGeom>
          <a:solidFill>
            <a:srgbClr val="CC63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631" tIns="47816" rIns="95631" bIns="47816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 rot="20858096">
            <a:off x="2973388" y="6834188"/>
            <a:ext cx="203200" cy="219075"/>
          </a:xfrm>
          <a:prstGeom prst="rect">
            <a:avLst/>
          </a:prstGeom>
          <a:solidFill>
            <a:srgbClr val="8942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631" tIns="47816" rIns="95631" bIns="47816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 rot="20858096">
            <a:off x="2616200" y="6834188"/>
            <a:ext cx="203200" cy="219075"/>
          </a:xfrm>
          <a:prstGeom prst="rect">
            <a:avLst/>
          </a:prstGeom>
          <a:solidFill>
            <a:srgbClr val="8FAD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631" tIns="47816" rIns="95631" bIns="47816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 rot="20858096">
            <a:off x="2259013" y="6834188"/>
            <a:ext cx="203200" cy="219075"/>
          </a:xfrm>
          <a:prstGeom prst="rect">
            <a:avLst/>
          </a:prstGeom>
          <a:solidFill>
            <a:srgbClr val="6832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631" tIns="47816" rIns="95631" bIns="47816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 rot="20858096">
            <a:off x="1901825" y="6834188"/>
            <a:ext cx="203200" cy="219075"/>
          </a:xfrm>
          <a:prstGeom prst="rect">
            <a:avLst/>
          </a:pr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631" tIns="47816" rIns="95631" bIns="47816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 rot="20858096">
            <a:off x="1544638" y="6834188"/>
            <a:ext cx="203200" cy="219075"/>
          </a:xfrm>
          <a:prstGeom prst="rect">
            <a:avLst/>
          </a:prstGeom>
          <a:solidFill>
            <a:srgbClr val="C6C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631" tIns="47816" rIns="95631" bIns="47816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 rot="20858096">
            <a:off x="1187450" y="6834188"/>
            <a:ext cx="203200" cy="219075"/>
          </a:xfrm>
          <a:prstGeom prst="rect">
            <a:avLst/>
          </a:prstGeom>
          <a:solidFill>
            <a:srgbClr val="E7E0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631" tIns="47816" rIns="95631" bIns="47816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22" name="Espace réservé du contenu 2"/>
          <p:cNvSpPr txBox="1">
            <a:spLocks/>
          </p:cNvSpPr>
          <p:nvPr userDrawn="1"/>
        </p:nvSpPr>
        <p:spPr>
          <a:xfrm>
            <a:off x="4308475" y="6815138"/>
            <a:ext cx="5359400" cy="385762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marL="358616" indent="-358616" algn="ctr" defTabSz="956309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400" dirty="0" smtClean="0">
                <a:latin typeface="Cambria" pitchFamily="18" charset="0"/>
                <a:cs typeface="Arial" charset="0"/>
              </a:rPr>
              <a:t>La gestion de projets au sein des collectivités territoriales</a:t>
            </a:r>
            <a:endParaRPr lang="fr-FR" sz="1400" dirty="0">
              <a:latin typeface="Cambria" pitchFamily="18" charset="0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9527" y="171426"/>
            <a:ext cx="3500462" cy="1138460"/>
          </a:xfrm>
        </p:spPr>
        <p:txBody>
          <a:bodyPr/>
          <a:lstStyle>
            <a:lvl1pPr algn="l">
              <a:defRPr sz="2100" b="1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0173" y="171427"/>
            <a:ext cx="5841496" cy="6385580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9527" y="1457311"/>
            <a:ext cx="3500462" cy="5165427"/>
          </a:xfrm>
        </p:spPr>
        <p:txBody>
          <a:bodyPr/>
          <a:lstStyle>
            <a:lvl1pPr marL="0" indent="0">
              <a:buNone/>
              <a:defRPr sz="1500"/>
            </a:lvl1pPr>
            <a:lvl2pPr marL="478155" indent="0">
              <a:buNone/>
              <a:defRPr sz="1300"/>
            </a:lvl2pPr>
            <a:lvl3pPr marL="956309" indent="0">
              <a:buNone/>
              <a:defRPr sz="1000"/>
            </a:lvl3pPr>
            <a:lvl4pPr marL="1434464" indent="0">
              <a:buNone/>
              <a:defRPr sz="900"/>
            </a:lvl4pPr>
            <a:lvl5pPr marL="1912619" indent="0">
              <a:buNone/>
              <a:defRPr sz="900"/>
            </a:lvl5pPr>
            <a:lvl6pPr marL="2390774" indent="0">
              <a:buNone/>
              <a:defRPr sz="900"/>
            </a:lvl6pPr>
            <a:lvl7pPr marL="2868929" indent="0">
              <a:buNone/>
              <a:defRPr sz="900"/>
            </a:lvl7pPr>
            <a:lvl8pPr marL="3347083" indent="0">
              <a:buNone/>
              <a:defRPr sz="900"/>
            </a:lvl8pPr>
            <a:lvl9pPr marL="3825239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3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32C97-BC67-4130-9051-E2DFAA33C4A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858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79413" y="300038"/>
            <a:ext cx="9645650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631" tIns="47816" rIns="95631" bIns="478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Titre document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79413" y="1649413"/>
            <a:ext cx="9645650" cy="480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631" tIns="47816" rIns="95631" bIns="478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50" name="Espace réservé du numéro de diapositive 49"/>
          <p:cNvSpPr>
            <a:spLocks noGrp="1"/>
          </p:cNvSpPr>
          <p:nvPr>
            <p:ph type="sldNum" sz="quarter" idx="4"/>
          </p:nvPr>
        </p:nvSpPr>
        <p:spPr>
          <a:xfrm>
            <a:off x="9540875" y="6788150"/>
            <a:ext cx="792163" cy="38417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 defTabSz="956309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FC1B9087-3F36-4B14-AC6D-E2413275C6B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25" name="Espace réservé du contenu 2"/>
          <p:cNvSpPr txBox="1">
            <a:spLocks/>
          </p:cNvSpPr>
          <p:nvPr/>
        </p:nvSpPr>
        <p:spPr>
          <a:xfrm>
            <a:off x="4308475" y="6815138"/>
            <a:ext cx="5359400" cy="385762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marL="358616" indent="-358616" algn="ctr" defTabSz="956309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400" dirty="0" smtClean="0">
                <a:latin typeface="Cambria" pitchFamily="18" charset="0"/>
                <a:cs typeface="+mn-cs"/>
              </a:rPr>
              <a:t>E-Labor Conseil SAS – Capital 26 000 €</a:t>
            </a:r>
            <a:endParaRPr lang="fr-FR" sz="1400" dirty="0">
              <a:latin typeface="Cambria" pitchFamily="18" charset="0"/>
              <a:cs typeface="+mn-cs"/>
            </a:endParaRPr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20858096">
            <a:off x="4494820" y="6835775"/>
            <a:ext cx="219075" cy="215900"/>
          </a:xfrm>
          <a:prstGeom prst="rect">
            <a:avLst/>
          </a:prstGeom>
          <a:solidFill>
            <a:srgbClr val="B7B6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631" tIns="47816" rIns="95631" bIns="47816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 rot="20858096">
            <a:off x="114830" y="3328265"/>
            <a:ext cx="149110" cy="206769"/>
          </a:xfrm>
          <a:prstGeom prst="rect">
            <a:avLst/>
          </a:prstGeom>
          <a:solidFill>
            <a:srgbClr val="CC6321"/>
          </a:solidFill>
          <a:ln w="9525">
            <a:noFill/>
            <a:miter lim="800000"/>
            <a:headEnd/>
            <a:tailEnd/>
          </a:ln>
          <a:effectLst>
            <a:glow rad="101600">
              <a:srgbClr val="CC6321">
                <a:alpha val="60000"/>
              </a:srgbClr>
            </a:glow>
          </a:effectLst>
        </p:spPr>
        <p:txBody>
          <a:bodyPr wrap="none" lIns="95631" tIns="47816" rIns="95631" bIns="47816" anchor="ctr"/>
          <a:lstStyle/>
          <a:p>
            <a:pPr defTabSz="956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 rot="20858096">
            <a:off x="114829" y="2828199"/>
            <a:ext cx="149110" cy="206769"/>
          </a:xfrm>
          <a:prstGeom prst="rect">
            <a:avLst/>
          </a:prstGeom>
          <a:solidFill>
            <a:srgbClr val="B7B606"/>
          </a:solidFill>
          <a:ln w="9525">
            <a:noFill/>
            <a:miter lim="800000"/>
            <a:headEnd/>
            <a:tailEnd/>
          </a:ln>
          <a:effectLst>
            <a:glow rad="101600">
              <a:srgbClr val="B7B606">
                <a:alpha val="60000"/>
              </a:srgbClr>
            </a:glow>
          </a:effectLst>
        </p:spPr>
        <p:txBody>
          <a:bodyPr wrap="none" lIns="95631" tIns="47816" rIns="95631" bIns="47816" anchor="ctr"/>
          <a:lstStyle/>
          <a:p>
            <a:pPr defTabSz="956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 rot="20858096">
            <a:off x="114828" y="3828331"/>
            <a:ext cx="149110" cy="206769"/>
          </a:xfrm>
          <a:prstGeom prst="rect">
            <a:avLst/>
          </a:prstGeom>
          <a:solidFill>
            <a:srgbClr val="89422E"/>
          </a:solidFill>
          <a:ln w="9525">
            <a:noFill/>
            <a:miter lim="800000"/>
            <a:headEnd/>
            <a:tailEnd/>
          </a:ln>
          <a:effectLst>
            <a:glow rad="101600">
              <a:srgbClr val="894206">
                <a:alpha val="60000"/>
              </a:srgbClr>
            </a:glow>
          </a:effectLst>
        </p:spPr>
        <p:txBody>
          <a:bodyPr wrap="none" lIns="95631" tIns="47816" rIns="95631" bIns="47816" anchor="ctr"/>
          <a:lstStyle/>
          <a:p>
            <a:pPr defTabSz="956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 rot="20858096">
            <a:off x="114829" y="4328397"/>
            <a:ext cx="149110" cy="206769"/>
          </a:xfrm>
          <a:prstGeom prst="rect">
            <a:avLst/>
          </a:prstGeom>
          <a:solidFill>
            <a:srgbClr val="8FADAB"/>
          </a:solidFill>
          <a:ln w="9525">
            <a:noFill/>
            <a:miter lim="800000"/>
            <a:headEnd/>
            <a:tailEnd/>
          </a:ln>
          <a:effectLst>
            <a:glow rad="101600">
              <a:srgbClr val="8FADAB">
                <a:alpha val="60000"/>
              </a:srgbClr>
            </a:glow>
          </a:effectLst>
        </p:spPr>
        <p:txBody>
          <a:bodyPr wrap="none" lIns="95631" tIns="47816" rIns="95631" bIns="47816" anchor="ctr"/>
          <a:lstStyle/>
          <a:p>
            <a:pPr defTabSz="956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 rot="20858096">
            <a:off x="114831" y="4828463"/>
            <a:ext cx="149110" cy="206769"/>
          </a:xfrm>
          <a:prstGeom prst="rect">
            <a:avLst/>
          </a:prstGeom>
          <a:solidFill>
            <a:srgbClr val="683266"/>
          </a:solidFill>
          <a:ln w="9525">
            <a:noFill/>
            <a:miter lim="800000"/>
            <a:headEnd/>
            <a:tailEnd/>
          </a:ln>
          <a:effectLst>
            <a:glow rad="101600">
              <a:srgbClr val="683266">
                <a:alpha val="60000"/>
              </a:srgbClr>
            </a:glow>
          </a:effectLst>
        </p:spPr>
        <p:txBody>
          <a:bodyPr wrap="none" lIns="95631" tIns="47816" rIns="95631" bIns="47816" anchor="ctr"/>
          <a:lstStyle/>
          <a:p>
            <a:pPr defTabSz="956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 rot="20858096">
            <a:off x="114830" y="5328529"/>
            <a:ext cx="149110" cy="206769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  <a:effectLst>
            <a:glow rad="101600">
              <a:srgbClr val="999999">
                <a:alpha val="60000"/>
              </a:srgbClr>
            </a:glow>
          </a:effectLst>
        </p:spPr>
        <p:txBody>
          <a:bodyPr wrap="none" lIns="95631" tIns="47816" rIns="95631" bIns="47816" anchor="ctr"/>
          <a:lstStyle/>
          <a:p>
            <a:pPr defTabSz="956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 rot="20858096">
            <a:off x="114830" y="5828595"/>
            <a:ext cx="149110" cy="206769"/>
          </a:xfrm>
          <a:prstGeom prst="rect">
            <a:avLst/>
          </a:prstGeom>
          <a:solidFill>
            <a:srgbClr val="C6C4C7"/>
          </a:solidFill>
          <a:ln w="9525">
            <a:noFill/>
            <a:miter lim="800000"/>
            <a:headEnd/>
            <a:tailEnd/>
          </a:ln>
          <a:effectLst>
            <a:glow rad="101600">
              <a:srgbClr val="C6C4C7">
                <a:alpha val="60000"/>
              </a:srgbClr>
            </a:glow>
          </a:effectLst>
        </p:spPr>
        <p:txBody>
          <a:bodyPr wrap="none" lIns="95631" tIns="47816" rIns="95631" bIns="47816" anchor="ctr"/>
          <a:lstStyle/>
          <a:p>
            <a:pPr defTabSz="956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 rot="20858096">
            <a:off x="139215" y="6329336"/>
            <a:ext cx="149110" cy="206769"/>
          </a:xfrm>
          <a:prstGeom prst="rect">
            <a:avLst/>
          </a:prstGeom>
          <a:solidFill>
            <a:srgbClr val="E7E0E7"/>
          </a:solidFill>
          <a:ln w="9525">
            <a:noFill/>
            <a:miter lim="800000"/>
            <a:headEnd/>
            <a:tailEnd/>
          </a:ln>
          <a:effectLst>
            <a:glow rad="101600">
              <a:srgbClr val="E7E0E7">
                <a:alpha val="60000"/>
              </a:srgbClr>
            </a:glow>
          </a:effectLst>
        </p:spPr>
        <p:txBody>
          <a:bodyPr wrap="none" lIns="95631" tIns="47816" rIns="95631" bIns="47816" anchor="ctr"/>
          <a:lstStyle/>
          <a:p>
            <a:pPr defTabSz="956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1055" name="Rectangle 2"/>
          <p:cNvSpPr>
            <a:spLocks noChangeArrowheads="1"/>
          </p:cNvSpPr>
          <p:nvPr/>
        </p:nvSpPr>
        <p:spPr bwMode="auto">
          <a:xfrm rot="20858096">
            <a:off x="4139220" y="6834188"/>
            <a:ext cx="203200" cy="219075"/>
          </a:xfrm>
          <a:prstGeom prst="rect">
            <a:avLst/>
          </a:prstGeom>
          <a:solidFill>
            <a:srgbClr val="CC63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631" tIns="47816" rIns="95631" bIns="47816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1056" name="Rectangle 4"/>
          <p:cNvSpPr>
            <a:spLocks noChangeArrowheads="1"/>
          </p:cNvSpPr>
          <p:nvPr/>
        </p:nvSpPr>
        <p:spPr bwMode="auto">
          <a:xfrm rot="20858096">
            <a:off x="3782033" y="6834188"/>
            <a:ext cx="203200" cy="219075"/>
          </a:xfrm>
          <a:prstGeom prst="rect">
            <a:avLst/>
          </a:prstGeom>
          <a:solidFill>
            <a:srgbClr val="8942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631" tIns="47816" rIns="95631" bIns="47816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1057" name="Rectangle 5"/>
          <p:cNvSpPr>
            <a:spLocks noChangeArrowheads="1"/>
          </p:cNvSpPr>
          <p:nvPr/>
        </p:nvSpPr>
        <p:spPr bwMode="auto">
          <a:xfrm rot="20858096">
            <a:off x="3424845" y="6834188"/>
            <a:ext cx="203200" cy="219075"/>
          </a:xfrm>
          <a:prstGeom prst="rect">
            <a:avLst/>
          </a:prstGeom>
          <a:solidFill>
            <a:srgbClr val="8FAD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631" tIns="47816" rIns="95631" bIns="47816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1058" name="Rectangle 6"/>
          <p:cNvSpPr>
            <a:spLocks noChangeArrowheads="1"/>
          </p:cNvSpPr>
          <p:nvPr/>
        </p:nvSpPr>
        <p:spPr bwMode="auto">
          <a:xfrm rot="20858096">
            <a:off x="3067658" y="6834188"/>
            <a:ext cx="203200" cy="219075"/>
          </a:xfrm>
          <a:prstGeom prst="rect">
            <a:avLst/>
          </a:prstGeom>
          <a:solidFill>
            <a:srgbClr val="6832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631" tIns="47816" rIns="95631" bIns="47816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1059" name="Rectangle 7"/>
          <p:cNvSpPr>
            <a:spLocks noChangeArrowheads="1"/>
          </p:cNvSpPr>
          <p:nvPr/>
        </p:nvSpPr>
        <p:spPr bwMode="auto">
          <a:xfrm rot="20858096">
            <a:off x="2710470" y="6834188"/>
            <a:ext cx="203200" cy="219075"/>
          </a:xfrm>
          <a:prstGeom prst="rect">
            <a:avLst/>
          </a:pr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631" tIns="47816" rIns="95631" bIns="47816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1060" name="Rectangle 8"/>
          <p:cNvSpPr>
            <a:spLocks noChangeArrowheads="1"/>
          </p:cNvSpPr>
          <p:nvPr/>
        </p:nvSpPr>
        <p:spPr bwMode="auto">
          <a:xfrm rot="20858096">
            <a:off x="2353283" y="6834188"/>
            <a:ext cx="203200" cy="219075"/>
          </a:xfrm>
          <a:prstGeom prst="rect">
            <a:avLst/>
          </a:prstGeom>
          <a:solidFill>
            <a:srgbClr val="C6C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631" tIns="47816" rIns="95631" bIns="47816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sp>
        <p:nvSpPr>
          <p:cNvPr id="1061" name="Rectangle 9"/>
          <p:cNvSpPr>
            <a:spLocks noChangeArrowheads="1"/>
          </p:cNvSpPr>
          <p:nvPr/>
        </p:nvSpPr>
        <p:spPr bwMode="auto">
          <a:xfrm rot="20858096">
            <a:off x="1996095" y="6834188"/>
            <a:ext cx="203200" cy="219075"/>
          </a:xfrm>
          <a:prstGeom prst="rect">
            <a:avLst/>
          </a:prstGeom>
          <a:solidFill>
            <a:srgbClr val="E7E0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631" tIns="47816" rIns="95631" bIns="47816" anchor="ctr"/>
          <a:lstStyle/>
          <a:p>
            <a:pPr defTabSz="955675"/>
            <a:endParaRPr lang="fr-FR">
              <a:latin typeface="Calibri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36" y="6699096"/>
            <a:ext cx="1041360" cy="3735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1" r:id="rId4"/>
    <p:sldLayoutId id="2147483756" r:id="rId5"/>
    <p:sldLayoutId id="2147483752" r:id="rId6"/>
    <p:sldLayoutId id="2147483757" r:id="rId7"/>
    <p:sldLayoutId id="2147483758" r:id="rId8"/>
    <p:sldLayoutId id="2147483759" r:id="rId9"/>
    <p:sldLayoutId id="2147483760" r:id="rId10"/>
    <p:sldLayoutId id="2147483773" r:id="rId11"/>
    <p:sldLayoutId id="2147483774" r:id="rId12"/>
    <p:sldLayoutId id="2147483775" r:id="rId13"/>
  </p:sldLayoutIdLst>
  <p:timing>
    <p:tnLst>
      <p:par>
        <p:cTn id="1" dur="indefinite" restart="never" nodeType="tmRoot"/>
      </p:par>
    </p:tnLst>
  </p:timing>
  <p:hf hdr="0"/>
  <p:txStyles>
    <p:titleStyle>
      <a:lvl1pPr algn="ctr" defTabSz="954088" rtl="0" eaLnBrk="0" fontAlgn="base" hangingPunct="0">
        <a:spcBef>
          <a:spcPct val="0"/>
        </a:spcBef>
        <a:spcAft>
          <a:spcPct val="0"/>
        </a:spcAft>
        <a:defRPr sz="4600" b="1" kern="1200">
          <a:solidFill>
            <a:srgbClr val="683266"/>
          </a:solidFill>
          <a:latin typeface="+mj-lt"/>
          <a:ea typeface="+mj-ea"/>
          <a:cs typeface="+mj-cs"/>
        </a:defRPr>
      </a:lvl1pPr>
      <a:lvl2pPr algn="ctr" defTabSz="954088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683266"/>
          </a:solidFill>
          <a:latin typeface="Calibri" pitchFamily="34" charset="0"/>
        </a:defRPr>
      </a:lvl2pPr>
      <a:lvl3pPr algn="ctr" defTabSz="954088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683266"/>
          </a:solidFill>
          <a:latin typeface="Calibri" pitchFamily="34" charset="0"/>
        </a:defRPr>
      </a:lvl3pPr>
      <a:lvl4pPr algn="ctr" defTabSz="954088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683266"/>
          </a:solidFill>
          <a:latin typeface="Calibri" pitchFamily="34" charset="0"/>
        </a:defRPr>
      </a:lvl4pPr>
      <a:lvl5pPr algn="ctr" defTabSz="954088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683266"/>
          </a:solidFill>
          <a:latin typeface="Calibri" pitchFamily="34" charset="0"/>
        </a:defRPr>
      </a:lvl5pPr>
      <a:lvl6pPr marL="457171" algn="ctr" defTabSz="955614" rtl="0" fontAlgn="base">
        <a:spcBef>
          <a:spcPct val="0"/>
        </a:spcBef>
        <a:spcAft>
          <a:spcPct val="0"/>
        </a:spcAft>
        <a:defRPr sz="4600" b="1">
          <a:solidFill>
            <a:srgbClr val="683266"/>
          </a:solidFill>
          <a:latin typeface="Calibri" pitchFamily="34" charset="0"/>
        </a:defRPr>
      </a:lvl6pPr>
      <a:lvl7pPr marL="914341" algn="ctr" defTabSz="955614" rtl="0" fontAlgn="base">
        <a:spcBef>
          <a:spcPct val="0"/>
        </a:spcBef>
        <a:spcAft>
          <a:spcPct val="0"/>
        </a:spcAft>
        <a:defRPr sz="4600" b="1">
          <a:solidFill>
            <a:srgbClr val="683266"/>
          </a:solidFill>
          <a:latin typeface="Calibri" pitchFamily="34" charset="0"/>
        </a:defRPr>
      </a:lvl7pPr>
      <a:lvl8pPr marL="1371512" algn="ctr" defTabSz="955614" rtl="0" fontAlgn="base">
        <a:spcBef>
          <a:spcPct val="0"/>
        </a:spcBef>
        <a:spcAft>
          <a:spcPct val="0"/>
        </a:spcAft>
        <a:defRPr sz="4600" b="1">
          <a:solidFill>
            <a:srgbClr val="683266"/>
          </a:solidFill>
          <a:latin typeface="Calibri" pitchFamily="34" charset="0"/>
        </a:defRPr>
      </a:lvl8pPr>
      <a:lvl9pPr marL="1828683" algn="ctr" defTabSz="955614" rtl="0" fontAlgn="base">
        <a:spcBef>
          <a:spcPct val="0"/>
        </a:spcBef>
        <a:spcAft>
          <a:spcPct val="0"/>
        </a:spcAft>
        <a:defRPr sz="4600" b="1">
          <a:solidFill>
            <a:srgbClr val="683266"/>
          </a:solidFill>
          <a:latin typeface="Calibri" pitchFamily="34" charset="0"/>
        </a:defRPr>
      </a:lvl9pPr>
    </p:titleStyle>
    <p:bodyStyle>
      <a:lvl1pPr marL="355600" indent="-355600" algn="l" defTabSz="954088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300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74700" indent="-296863" algn="l" defTabSz="9540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93800" indent="-236538" algn="l" defTabSz="9540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500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671638" indent="-236538" algn="l" defTabSz="9540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149475" indent="-236538" algn="l" defTabSz="9540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9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629851" indent="-239077" algn="l" defTabSz="95630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08007" indent="-239077" algn="l" defTabSz="95630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86160" indent="-239077" algn="l" defTabSz="95630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64316" indent="-239077" algn="l" defTabSz="95630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56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155" algn="l" defTabSz="956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6309" algn="l" defTabSz="956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4464" algn="l" defTabSz="956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2619" algn="l" defTabSz="956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0774" algn="l" defTabSz="956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68929" algn="l" defTabSz="956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47083" algn="l" defTabSz="956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25239" algn="l" defTabSz="956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gif"/><Relationship Id="rId4" Type="http://schemas.openxmlformats.org/officeDocument/2006/relationships/image" Target="../media/image43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e-labor.fr?subject=Int&#233;ret%20dans%20Project%20OnLine%20ou%20Serve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bs-ost.fr/fr.html" TargetMode="External"/><Relationship Id="rId13" Type="http://schemas.openxmlformats.org/officeDocument/2006/relationships/image" Target="../media/image22.jpeg"/><Relationship Id="rId18" Type="http://schemas.openxmlformats.org/officeDocument/2006/relationships/image" Target="../media/image25.png"/><Relationship Id="rId26" Type="http://schemas.openxmlformats.org/officeDocument/2006/relationships/image" Target="../media/image33.jpg"/><Relationship Id="rId3" Type="http://schemas.openxmlformats.org/officeDocument/2006/relationships/image" Target="../media/image15.png"/><Relationship Id="rId21" Type="http://schemas.openxmlformats.org/officeDocument/2006/relationships/image" Target="../media/image28.jpg"/><Relationship Id="rId7" Type="http://schemas.openxmlformats.org/officeDocument/2006/relationships/image" Target="../media/image18.gif"/><Relationship Id="rId12" Type="http://schemas.openxmlformats.org/officeDocument/2006/relationships/image" Target="../media/image21.gif"/><Relationship Id="rId17" Type="http://schemas.openxmlformats.org/officeDocument/2006/relationships/image" Target="../media/image24.png"/><Relationship Id="rId25" Type="http://schemas.openxmlformats.org/officeDocument/2006/relationships/image" Target="../media/image32.jpg"/><Relationship Id="rId2" Type="http://schemas.openxmlformats.org/officeDocument/2006/relationships/notesSlide" Target="../notesSlides/notesSlide3.xml"/><Relationship Id="rId16" Type="http://schemas.openxmlformats.org/officeDocument/2006/relationships/hyperlink" Target="http://www.bnpparibas.net/banque/portail/particulier/HomePage?type=site" TargetMode="External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exis.fr/index.htm" TargetMode="External"/><Relationship Id="rId11" Type="http://schemas.openxmlformats.org/officeDocument/2006/relationships/hyperlink" Target="http://www.assetium.com/index.php" TargetMode="External"/><Relationship Id="rId24" Type="http://schemas.openxmlformats.org/officeDocument/2006/relationships/image" Target="../media/image31.png"/><Relationship Id="rId5" Type="http://schemas.openxmlformats.org/officeDocument/2006/relationships/image" Target="../media/image17.jpeg"/><Relationship Id="rId15" Type="http://schemas.openxmlformats.org/officeDocument/2006/relationships/image" Target="../media/image23.jpeg"/><Relationship Id="rId23" Type="http://schemas.openxmlformats.org/officeDocument/2006/relationships/image" Target="../media/image30.gif"/><Relationship Id="rId10" Type="http://schemas.openxmlformats.org/officeDocument/2006/relationships/image" Target="../media/image20.png"/><Relationship Id="rId19" Type="http://schemas.openxmlformats.org/officeDocument/2006/relationships/image" Target="../media/image26.png"/><Relationship Id="rId4" Type="http://schemas.openxmlformats.org/officeDocument/2006/relationships/image" Target="../media/image16.png"/><Relationship Id="rId9" Type="http://schemas.openxmlformats.org/officeDocument/2006/relationships/image" Target="../media/image19.gif"/><Relationship Id="rId14" Type="http://schemas.openxmlformats.org/officeDocument/2006/relationships/hyperlink" Target="http://images.google.fr/imgres?imgurl=http://4.bp.blogspot.com/_vk96RZXmcKc/SLGbBMZM_DI/AAAAAAAABJU/GSHugbymqpo/s400/LOGO_NATIXIS.jpg&amp;imgrefurl=http://alexandrerizos.blogspot.com/2008/08/mon-stage-chez-natixis-le-dbrief.html&amp;usg=__iqO5Ny7ottYsDmooMzoIs9vfGJA=&amp;h=140&amp;w=400&amp;sz=6&amp;hl=fr&amp;start=2&amp;sig2=iZ86Cx0DE3xzffpI5-JzKA&amp;tbnid=3ssToCISme53lM:&amp;tbnh=43&amp;tbnw=124&amp;prev=/images?q=natixis+logo&amp;gbv=2&amp;hl=fr&amp;ei=6qDNStHROZGj-AbVlNCSAw" TargetMode="External"/><Relationship Id="rId22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4302422" y="1440210"/>
            <a:ext cx="6030615" cy="4159309"/>
          </a:xfrm>
        </p:spPr>
        <p:txBody>
          <a:bodyPr>
            <a:normAutofit/>
          </a:bodyPr>
          <a:lstStyle/>
          <a:p>
            <a:r>
              <a:rPr lang="fr-FR" dirty="0" smtClean="0"/>
              <a:t>Comment obtenir un planning qui soit une feuille de rout</a:t>
            </a:r>
            <a:r>
              <a:rPr lang="fr-FR" dirty="0" smtClean="0"/>
              <a:t>e fiable ?</a:t>
            </a:r>
            <a:endParaRPr lang="fr-FR" dirty="0" smtClean="0"/>
          </a:p>
        </p:txBody>
      </p:sp>
      <p:sp>
        <p:nvSpPr>
          <p:cNvPr id="18438" name="ZoneTexte 7"/>
          <p:cNvSpPr txBox="1">
            <a:spLocks noChangeArrowheads="1"/>
          </p:cNvSpPr>
          <p:nvPr/>
        </p:nvSpPr>
        <p:spPr bwMode="auto">
          <a:xfrm>
            <a:off x="3259398" y="5684120"/>
            <a:ext cx="2783122" cy="38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dirty="0" smtClean="0"/>
              <a:t>Didier Maignan– </a:t>
            </a:r>
            <a:r>
              <a:rPr lang="fr-FR" dirty="0" smtClean="0"/>
              <a:t>9/2015</a:t>
            </a:r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8" y="6426477"/>
            <a:ext cx="3018006" cy="76185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295" y="5841926"/>
            <a:ext cx="2872312" cy="103028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1" y="703266"/>
            <a:ext cx="4017331" cy="26812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46439" y="432279"/>
            <a:ext cx="42242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SI Mutuelles</a:t>
            </a:r>
            <a:endParaRPr lang="fr-FR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Nos livrables : mesurer les impacts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430636" y="1600187"/>
            <a:ext cx="3786214" cy="563393"/>
          </a:xfrm>
        </p:spPr>
        <p:txBody>
          <a:bodyPr/>
          <a:lstStyle/>
          <a:p>
            <a:r>
              <a:rPr lang="fr-FR" dirty="0" smtClean="0"/>
              <a:t>Un planning global auquel se référer 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Méthode : </a:t>
            </a:r>
          </a:p>
          <a:p>
            <a:pPr lvl="1"/>
            <a:r>
              <a:rPr lang="fr-FR" dirty="0" smtClean="0"/>
              <a:t>Des liens automatiques entre les chantiers du projet : planning dynamique</a:t>
            </a:r>
            <a:endParaRPr lang="fr-FR" dirty="0"/>
          </a:p>
          <a:p>
            <a:pPr lvl="1"/>
            <a:r>
              <a:rPr lang="fr-FR" dirty="0" smtClean="0"/>
              <a:t>Un ordonnancement entre les tâches fait par un expert métier et planning</a:t>
            </a:r>
          </a:p>
          <a:p>
            <a:pPr lvl="1"/>
            <a:r>
              <a:rPr lang="fr-FR" dirty="0" smtClean="0"/>
              <a:t>Les chefs de projet n’ont plus qu’à exploiter les plannings du PMO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6D96D11-B938-478E-A463-32EB43621F26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sp>
        <p:nvSpPr>
          <p:cNvPr id="12" name="Bulle ronde 11"/>
          <p:cNvSpPr/>
          <p:nvPr/>
        </p:nvSpPr>
        <p:spPr>
          <a:xfrm>
            <a:off x="3294311" y="1497544"/>
            <a:ext cx="2304256" cy="1332071"/>
          </a:xfrm>
          <a:prstGeom prst="wedgeEllipseCallout">
            <a:avLst>
              <a:gd name="adj1" fmla="val 55524"/>
              <a:gd name="adj2" fmla="val 5361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Des dépendances automatiques</a:t>
            </a:r>
            <a:endParaRPr lang="fr-FR" dirty="0"/>
          </a:p>
        </p:txBody>
      </p:sp>
      <p:sp>
        <p:nvSpPr>
          <p:cNvPr id="11" name="Bulle ronde 10"/>
          <p:cNvSpPr/>
          <p:nvPr/>
        </p:nvSpPr>
        <p:spPr>
          <a:xfrm>
            <a:off x="3810623" y="4298870"/>
            <a:ext cx="2854670" cy="1332071"/>
          </a:xfrm>
          <a:prstGeom prst="wedgeEllipseCallout">
            <a:avLst>
              <a:gd name="adj1" fmla="val 55524"/>
              <a:gd name="adj2" fmla="val 5361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Fondé sur un planning détaillé précis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917" y="4624169"/>
            <a:ext cx="3013397" cy="2013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583" y="1577037"/>
            <a:ext cx="4108590" cy="2529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0587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45979" y="352140"/>
            <a:ext cx="8641080" cy="1115149"/>
          </a:xfrm>
        </p:spPr>
        <p:txBody>
          <a:bodyPr/>
          <a:lstStyle/>
          <a:p>
            <a:r>
              <a:rPr lang="fr-FR" dirty="0" smtClean="0"/>
              <a:t>Exemple de Rapport </a:t>
            </a:r>
            <a:r>
              <a:rPr lang="fr-FR" dirty="0" smtClean="0"/>
              <a:t>Flash Project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91029DA-AB5B-496F-B028-D60FD30CD90E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45" name="Rectangle 44"/>
          <p:cNvSpPr/>
          <p:nvPr/>
        </p:nvSpPr>
        <p:spPr>
          <a:xfrm>
            <a:off x="9537134" y="293047"/>
            <a:ext cx="327334" cy="3993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995" dirty="0">
                <a:solidFill>
                  <a:srgbClr val="B7B606"/>
                </a:solidFill>
              </a:rPr>
              <a:t>1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l="31644" t="-367" r="-17966" b="-1605"/>
          <a:stretch/>
        </p:blipFill>
        <p:spPr>
          <a:xfrm>
            <a:off x="845980" y="1467290"/>
            <a:ext cx="11051801" cy="4263416"/>
          </a:xfrm>
          <a:prstGeom prst="rect">
            <a:avLst/>
          </a:prstGeom>
        </p:spPr>
      </p:pic>
      <p:sp>
        <p:nvSpPr>
          <p:cNvPr id="6" name="Bulle ronde 5"/>
          <p:cNvSpPr/>
          <p:nvPr/>
        </p:nvSpPr>
        <p:spPr>
          <a:xfrm>
            <a:off x="3726359" y="1124683"/>
            <a:ext cx="1944216" cy="1332071"/>
          </a:xfrm>
          <a:prstGeom prst="wedgeEllipseCallout">
            <a:avLst>
              <a:gd name="adj1" fmla="val 55524"/>
              <a:gd name="adj2" fmla="val 5361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Indicateurs de suivi</a:t>
            </a:r>
            <a:endParaRPr lang="fr-FR" dirty="0"/>
          </a:p>
        </p:txBody>
      </p:sp>
      <p:sp>
        <p:nvSpPr>
          <p:cNvPr id="7" name="Bulle ronde 6"/>
          <p:cNvSpPr/>
          <p:nvPr/>
        </p:nvSpPr>
        <p:spPr>
          <a:xfrm>
            <a:off x="830449" y="2736354"/>
            <a:ext cx="1944216" cy="1332071"/>
          </a:xfrm>
          <a:prstGeom prst="wedgeEllipseCallout">
            <a:avLst>
              <a:gd name="adj1" fmla="val 55524"/>
              <a:gd name="adj2" fmla="val 5361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Des jalons clés à tracer</a:t>
            </a:r>
            <a:endParaRPr lang="fr-FR" dirty="0"/>
          </a:p>
        </p:txBody>
      </p:sp>
      <p:sp>
        <p:nvSpPr>
          <p:cNvPr id="8" name="Bulle ronde 7"/>
          <p:cNvSpPr/>
          <p:nvPr/>
        </p:nvSpPr>
        <p:spPr>
          <a:xfrm>
            <a:off x="899077" y="5861565"/>
            <a:ext cx="2539249" cy="1051253"/>
          </a:xfrm>
          <a:prstGeom prst="wedgeEllipseCallout">
            <a:avLst>
              <a:gd name="adj1" fmla="val 3395"/>
              <a:gd name="adj2" fmla="val -6778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Suivi des risques</a:t>
            </a:r>
            <a:endParaRPr lang="fr-FR" dirty="0"/>
          </a:p>
        </p:txBody>
      </p:sp>
      <p:sp>
        <p:nvSpPr>
          <p:cNvPr id="9" name="Bulle ronde 8"/>
          <p:cNvSpPr/>
          <p:nvPr/>
        </p:nvSpPr>
        <p:spPr>
          <a:xfrm>
            <a:off x="5382543" y="5730706"/>
            <a:ext cx="2539249" cy="1051253"/>
          </a:xfrm>
          <a:prstGeom prst="wedgeEllipseCallout">
            <a:avLst>
              <a:gd name="adj1" fmla="val 3395"/>
              <a:gd name="adj2" fmla="val -6778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Suivi des budgets</a:t>
            </a:r>
            <a:endParaRPr lang="fr-FR" dirty="0"/>
          </a:p>
        </p:txBody>
      </p:sp>
      <p:sp>
        <p:nvSpPr>
          <p:cNvPr id="10" name="Bulle ronde 9"/>
          <p:cNvSpPr/>
          <p:nvPr/>
        </p:nvSpPr>
        <p:spPr>
          <a:xfrm>
            <a:off x="7756585" y="2095624"/>
            <a:ext cx="1944216" cy="1332071"/>
          </a:xfrm>
          <a:prstGeom prst="wedgeEllipseCallout">
            <a:avLst>
              <a:gd name="adj1" fmla="val -63472"/>
              <a:gd name="adj2" fmla="val 5609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Avis du chef de projet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945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Synthèse de Rapport </a:t>
            </a:r>
            <a:r>
              <a:rPr lang="fr-FR" dirty="0" err="1" smtClean="0"/>
              <a:t>multiprojet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9231062" y="6788151"/>
            <a:ext cx="736058" cy="3841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5696CCB-ED36-4C79-9D48-3A2E935D5173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79" y="1650206"/>
            <a:ext cx="8602890" cy="4807268"/>
          </a:xfr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19" y="1414422"/>
            <a:ext cx="9601200" cy="468705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68" y="1593066"/>
            <a:ext cx="9601200" cy="4533640"/>
          </a:xfrm>
          <a:prstGeom prst="rect">
            <a:avLst/>
          </a:prstGeom>
        </p:spPr>
      </p:pic>
      <p:sp>
        <p:nvSpPr>
          <p:cNvPr id="10" name="Bulle ronde 9"/>
          <p:cNvSpPr/>
          <p:nvPr/>
        </p:nvSpPr>
        <p:spPr>
          <a:xfrm>
            <a:off x="3726359" y="1124683"/>
            <a:ext cx="1944216" cy="1332071"/>
          </a:xfrm>
          <a:prstGeom prst="wedgeEllipseCallout">
            <a:avLst>
              <a:gd name="adj1" fmla="val 55524"/>
              <a:gd name="adj2" fmla="val 5361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Mêmes Indicateurs de suivi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446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9975" y="216074"/>
            <a:ext cx="9572692" cy="1125537"/>
          </a:xfrm>
        </p:spPr>
        <p:txBody>
          <a:bodyPr/>
          <a:lstStyle/>
          <a:p>
            <a:r>
              <a:rPr lang="fr-FR" dirty="0" smtClean="0"/>
              <a:t>Rapport flash Project Pro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D96D11-B938-478E-A463-32EB43621F26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8970" y="2350601"/>
            <a:ext cx="6657975" cy="3512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3438327" y="1800250"/>
            <a:ext cx="240001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Des rapports parlant</a:t>
            </a:r>
            <a:endParaRPr lang="fr-FR" dirty="0"/>
          </a:p>
        </p:txBody>
      </p:sp>
      <p:sp>
        <p:nvSpPr>
          <p:cNvPr id="7" name="Bulle ronde 6"/>
          <p:cNvSpPr/>
          <p:nvPr/>
        </p:nvSpPr>
        <p:spPr>
          <a:xfrm>
            <a:off x="936862" y="1684565"/>
            <a:ext cx="1944216" cy="1332071"/>
          </a:xfrm>
          <a:prstGeom prst="wedgeEllipseCallout">
            <a:avLst>
              <a:gd name="adj1" fmla="val 55524"/>
              <a:gd name="adj2" fmla="val 5361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</a:t>
            </a:r>
            <a:r>
              <a:rPr lang="fr-FR" dirty="0" smtClean="0"/>
              <a:t>uivi des dates des jalons clés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807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de rapport de ressources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3" y="2062123"/>
            <a:ext cx="9645650" cy="3983117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D96D11-B938-478E-A463-32EB43621F26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61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87637" y="224686"/>
            <a:ext cx="7699061" cy="698037"/>
          </a:xfrm>
        </p:spPr>
        <p:txBody>
          <a:bodyPr/>
          <a:lstStyle/>
          <a:p>
            <a:pPr algn="l"/>
            <a:r>
              <a:rPr lang="fr-FR" dirty="0" smtClean="0"/>
              <a:t>Etapes de mise en place</a:t>
            </a:r>
            <a:endParaRPr lang="fr-FR" dirty="0"/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7464975" y="198360"/>
            <a:ext cx="2742104" cy="65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3675" b="1" dirty="0" smtClean="0">
                <a:solidFill>
                  <a:srgbClr val="99CC00"/>
                </a:solidFill>
                <a:latin typeface="Impact" pitchFamily="34" charset="0"/>
                <a:sym typeface="Wingdings 2" pitchFamily="18" charset="2"/>
              </a:rPr>
              <a:t>PMO</a:t>
            </a:r>
            <a:endParaRPr lang="fr-FR" sz="3675" b="1" dirty="0">
              <a:solidFill>
                <a:srgbClr val="99CC00"/>
              </a:solidFill>
              <a:latin typeface="Impact" pitchFamily="34" charset="0"/>
              <a:sym typeface="Wingdings 2" pitchFamily="18" charset="2"/>
            </a:endParaRPr>
          </a:p>
        </p:txBody>
      </p:sp>
      <p:sp>
        <p:nvSpPr>
          <p:cNvPr id="45" name="AutoShape 80"/>
          <p:cNvSpPr>
            <a:spLocks noChangeArrowheads="1"/>
          </p:cNvSpPr>
          <p:nvPr/>
        </p:nvSpPr>
        <p:spPr bwMode="ltGray">
          <a:xfrm>
            <a:off x="1961328" y="2668667"/>
            <a:ext cx="1841245" cy="2693670"/>
          </a:xfrm>
          <a:prstGeom prst="chevron">
            <a:avLst>
              <a:gd name="adj" fmla="val 2500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105193" tIns="52597" rIns="105193" bIns="52597" anchor="ctr"/>
          <a:lstStyle/>
          <a:p>
            <a:pPr algn="ctr" defTabSz="1003395">
              <a:defRPr/>
            </a:pPr>
            <a:r>
              <a:rPr lang="fr-FR" sz="1995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FuturaA Bk BT" pitchFamily="34" charset="0"/>
              </a:rPr>
              <a:t>	      Spécifications</a:t>
            </a:r>
          </a:p>
          <a:p>
            <a:pPr algn="ctr" defTabSz="1003395">
              <a:defRPr/>
            </a:pPr>
            <a:endParaRPr lang="fr-FR" sz="1155" b="1" dirty="0">
              <a:solidFill>
                <a:schemeClr val="accent3">
                  <a:lumMod val="40000"/>
                  <a:lumOff val="60000"/>
                </a:schemeClr>
              </a:solidFill>
              <a:latin typeface="FuturaA Bk BT" pitchFamily="34" charset="0"/>
            </a:endParaRPr>
          </a:p>
        </p:txBody>
      </p:sp>
      <p:sp>
        <p:nvSpPr>
          <p:cNvPr id="49" name="AutoShape 83"/>
          <p:cNvSpPr>
            <a:spLocks noChangeArrowheads="1"/>
          </p:cNvSpPr>
          <p:nvPr/>
        </p:nvSpPr>
        <p:spPr bwMode="gray">
          <a:xfrm>
            <a:off x="7557677" y="2678668"/>
            <a:ext cx="2200275" cy="2692003"/>
          </a:xfrm>
          <a:prstGeom prst="chevron">
            <a:avLst>
              <a:gd name="adj" fmla="val 25000"/>
            </a:avLst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105193" tIns="52597" rIns="105193" bIns="52597" anchor="ctr"/>
          <a:lstStyle/>
          <a:p>
            <a:pPr algn="just"/>
            <a:r>
              <a:rPr lang="fr-FR" sz="1995" b="1" dirty="0">
                <a:solidFill>
                  <a:schemeClr val="bg1"/>
                </a:solidFill>
                <a:latin typeface="FuturaA Bk BT"/>
              </a:rPr>
              <a:t>Transfert de </a:t>
            </a:r>
            <a:br>
              <a:rPr lang="fr-FR" sz="1995" b="1" dirty="0">
                <a:solidFill>
                  <a:schemeClr val="bg1"/>
                </a:solidFill>
                <a:latin typeface="FuturaA Bk BT"/>
              </a:rPr>
            </a:br>
            <a:r>
              <a:rPr lang="fr-FR" sz="1995" b="1" dirty="0" smtClean="0">
                <a:solidFill>
                  <a:schemeClr val="bg1"/>
                </a:solidFill>
                <a:latin typeface="FuturaA Bk BT"/>
              </a:rPr>
              <a:t>compétences</a:t>
            </a:r>
          </a:p>
          <a:p>
            <a:pPr algn="just"/>
            <a:endParaRPr lang="fr-FR" sz="1995" b="1" dirty="0">
              <a:solidFill>
                <a:srgbClr val="01467B"/>
              </a:solidFill>
              <a:latin typeface="FuturaA Bk BT"/>
            </a:endParaRPr>
          </a:p>
          <a:p>
            <a:pPr algn="just"/>
            <a:endParaRPr lang="fr-FR" sz="1995" b="1" dirty="0">
              <a:solidFill>
                <a:srgbClr val="01467B"/>
              </a:solidFill>
              <a:latin typeface="FuturaA Bk BT"/>
            </a:endParaRPr>
          </a:p>
        </p:txBody>
      </p:sp>
      <p:sp>
        <p:nvSpPr>
          <p:cNvPr id="51" name="AutoShape 84"/>
          <p:cNvSpPr>
            <a:spLocks noChangeArrowheads="1"/>
          </p:cNvSpPr>
          <p:nvPr/>
        </p:nvSpPr>
        <p:spPr bwMode="blackGray">
          <a:xfrm>
            <a:off x="5695779" y="2668667"/>
            <a:ext cx="2201941" cy="2693670"/>
          </a:xfrm>
          <a:prstGeom prst="chevron">
            <a:avLst>
              <a:gd name="adj" fmla="val 25000"/>
            </a:avLst>
          </a:prstGeom>
          <a:solidFill>
            <a:srgbClr val="99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5193" tIns="52597" rIns="105193" bIns="52597" anchor="ctr"/>
          <a:lstStyle/>
          <a:p>
            <a:pPr marL="555070" algn="ctr"/>
            <a:r>
              <a:rPr lang="fr-FR" sz="1995" b="1" i="1" dirty="0">
                <a:latin typeface="FuturaA Bk BT"/>
              </a:rPr>
              <a:t>Vie du système</a:t>
            </a:r>
          </a:p>
          <a:p>
            <a:pPr marL="555070" algn="ctr"/>
            <a:endParaRPr lang="fr-FR" sz="1995" b="1" i="1" dirty="0">
              <a:latin typeface="FuturaA Bk BT"/>
            </a:endParaRPr>
          </a:p>
          <a:p>
            <a:pPr marL="555070" algn="ctr"/>
            <a:endParaRPr lang="fr-FR" sz="1995" b="1" i="1" dirty="0">
              <a:latin typeface="FuturaA Bk BT"/>
            </a:endParaRPr>
          </a:p>
        </p:txBody>
      </p:sp>
      <p:sp>
        <p:nvSpPr>
          <p:cNvPr id="52" name="AutoShape 85"/>
          <p:cNvSpPr>
            <a:spLocks noChangeArrowheads="1"/>
          </p:cNvSpPr>
          <p:nvPr/>
        </p:nvSpPr>
        <p:spPr bwMode="ltGray">
          <a:xfrm>
            <a:off x="3578743" y="2668667"/>
            <a:ext cx="2611436" cy="2693670"/>
          </a:xfrm>
          <a:prstGeom prst="chevron">
            <a:avLst>
              <a:gd name="adj" fmla="val 25000"/>
            </a:avLst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105193" tIns="52597" rIns="105193" bIns="52597" anchor="ctr"/>
          <a:lstStyle/>
          <a:p>
            <a:pPr marL="555189" algn="ctr" defTabSz="1003395">
              <a:defRPr/>
            </a:pPr>
            <a:r>
              <a:rPr lang="fr-FR" sz="1995" b="1" dirty="0">
                <a:solidFill>
                  <a:schemeClr val="bg1"/>
                </a:solidFill>
                <a:latin typeface="FuturaA Bk BT" pitchFamily="34" charset="0"/>
              </a:rPr>
              <a:t>Fourniture </a:t>
            </a:r>
            <a:endParaRPr lang="fr-FR" sz="1995" b="1" dirty="0" smtClean="0">
              <a:solidFill>
                <a:schemeClr val="bg1"/>
              </a:solidFill>
              <a:latin typeface="FuturaA Bk BT" pitchFamily="34" charset="0"/>
            </a:endParaRPr>
          </a:p>
          <a:p>
            <a:pPr marL="555189" algn="ctr" defTabSz="1003395">
              <a:defRPr/>
            </a:pPr>
            <a:r>
              <a:rPr lang="fr-FR" sz="1995" b="1" dirty="0" smtClean="0">
                <a:solidFill>
                  <a:schemeClr val="bg1"/>
                </a:solidFill>
                <a:latin typeface="FuturaA Bk BT" pitchFamily="34" charset="0"/>
              </a:rPr>
              <a:t>planning</a:t>
            </a:r>
            <a:endParaRPr lang="fr-FR" sz="1995" b="1" dirty="0">
              <a:solidFill>
                <a:schemeClr val="bg1"/>
              </a:solidFill>
              <a:latin typeface="FuturaA Bk BT" pitchFamily="34" charset="0"/>
            </a:endParaRPr>
          </a:p>
          <a:p>
            <a:pPr marL="555189" algn="ctr" defTabSz="1003395">
              <a:defRPr/>
            </a:pPr>
            <a:endParaRPr lang="fr-FR" sz="1995" b="1" dirty="0">
              <a:solidFill>
                <a:schemeClr val="bg1"/>
              </a:solidFill>
              <a:latin typeface="FuturaA Bk BT" pitchFamily="34" charset="0"/>
            </a:endParaRPr>
          </a:p>
        </p:txBody>
      </p:sp>
      <p:sp>
        <p:nvSpPr>
          <p:cNvPr id="53" name="AutoShape 86"/>
          <p:cNvSpPr>
            <a:spLocks noChangeArrowheads="1"/>
          </p:cNvSpPr>
          <p:nvPr/>
        </p:nvSpPr>
        <p:spPr bwMode="blackGray">
          <a:xfrm>
            <a:off x="423167" y="2665334"/>
            <a:ext cx="1728941" cy="2688669"/>
          </a:xfrm>
          <a:prstGeom prst="homePlate">
            <a:avLst>
              <a:gd name="adj" fmla="val 25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105193" tIns="52597" rIns="105193" bIns="52597" anchor="ctr"/>
          <a:lstStyle/>
          <a:p>
            <a:pPr algn="ctr" defTabSz="1003395">
              <a:defRPr/>
            </a:pPr>
            <a:r>
              <a:rPr lang="fr-FR" sz="1995" b="1" dirty="0">
                <a:solidFill>
                  <a:schemeClr val="tx1">
                    <a:lumMod val="65000"/>
                  </a:schemeClr>
                </a:solidFill>
                <a:latin typeface="FuturaA Bk BT" pitchFamily="34" charset="0"/>
              </a:rPr>
              <a:t>Prise de </a:t>
            </a:r>
            <a:br>
              <a:rPr lang="fr-FR" sz="1995" b="1" dirty="0">
                <a:solidFill>
                  <a:schemeClr val="tx1">
                    <a:lumMod val="65000"/>
                  </a:schemeClr>
                </a:solidFill>
                <a:latin typeface="FuturaA Bk BT" pitchFamily="34" charset="0"/>
              </a:rPr>
            </a:br>
            <a:r>
              <a:rPr lang="fr-FR" sz="1995" b="1" dirty="0">
                <a:solidFill>
                  <a:schemeClr val="tx1">
                    <a:lumMod val="65000"/>
                  </a:schemeClr>
                </a:solidFill>
                <a:latin typeface="FuturaA Bk BT" pitchFamily="34" charset="0"/>
              </a:rPr>
              <a:t>connaissance</a:t>
            </a:r>
          </a:p>
        </p:txBody>
      </p:sp>
      <p:sp>
        <p:nvSpPr>
          <p:cNvPr id="54" name="Text Box 87"/>
          <p:cNvSpPr txBox="1">
            <a:spLocks noChangeArrowheads="1"/>
          </p:cNvSpPr>
          <p:nvPr/>
        </p:nvSpPr>
        <p:spPr bwMode="auto">
          <a:xfrm rot="17571458">
            <a:off x="2102164" y="5219861"/>
            <a:ext cx="2639304" cy="348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193" tIns="52597" rIns="105193" bIns="52597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575" b="1" dirty="0">
                <a:latin typeface="FuturaA Bk BT"/>
              </a:rPr>
              <a:t>Validation spécifications</a:t>
            </a:r>
          </a:p>
        </p:txBody>
      </p:sp>
      <p:sp>
        <p:nvSpPr>
          <p:cNvPr id="55" name="Text Box 88"/>
          <p:cNvSpPr txBox="1">
            <a:spLocks noChangeArrowheads="1"/>
          </p:cNvSpPr>
          <p:nvPr/>
        </p:nvSpPr>
        <p:spPr bwMode="auto">
          <a:xfrm rot="-3957627">
            <a:off x="6130330" y="5355461"/>
            <a:ext cx="2482530" cy="3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193" tIns="52597" rIns="105193" bIns="52597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fr-FR" sz="1575" b="1" dirty="0">
                <a:latin typeface="FuturaA Bk BT"/>
              </a:rPr>
              <a:t>Validation Bilan PMO</a:t>
            </a:r>
          </a:p>
        </p:txBody>
      </p:sp>
      <p:sp>
        <p:nvSpPr>
          <p:cNvPr id="56" name="Text Box 89"/>
          <p:cNvSpPr txBox="1">
            <a:spLocks noChangeArrowheads="1"/>
          </p:cNvSpPr>
          <p:nvPr/>
        </p:nvSpPr>
        <p:spPr bwMode="auto">
          <a:xfrm rot="17244935">
            <a:off x="811921" y="4961120"/>
            <a:ext cx="2185273" cy="3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193" tIns="52597" rIns="105193" bIns="52597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fr-FR" sz="1575" b="1" dirty="0">
                <a:latin typeface="FuturaA Bk BT"/>
              </a:rPr>
              <a:t>Validation cadrage</a:t>
            </a:r>
          </a:p>
        </p:txBody>
      </p:sp>
      <p:sp>
        <p:nvSpPr>
          <p:cNvPr id="57" name="AutoShape 94"/>
          <p:cNvSpPr>
            <a:spLocks noChangeArrowheads="1"/>
          </p:cNvSpPr>
          <p:nvPr/>
        </p:nvSpPr>
        <p:spPr bwMode="auto">
          <a:xfrm>
            <a:off x="1940415" y="3827276"/>
            <a:ext cx="423386" cy="448389"/>
          </a:xfrm>
          <a:prstGeom prst="flowChartDecision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05193" tIns="52597" rIns="105193" bIns="52597" anchor="ctr"/>
          <a:lstStyle/>
          <a:p>
            <a:endParaRPr lang="fr-FR" sz="1995">
              <a:latin typeface="Calibri" pitchFamily="34" charset="0"/>
            </a:endParaRPr>
          </a:p>
        </p:txBody>
      </p:sp>
      <p:sp>
        <p:nvSpPr>
          <p:cNvPr id="58" name="AutoShape 95"/>
          <p:cNvSpPr>
            <a:spLocks noChangeArrowheads="1"/>
          </p:cNvSpPr>
          <p:nvPr/>
        </p:nvSpPr>
        <p:spPr bwMode="auto">
          <a:xfrm>
            <a:off x="5998212" y="3842148"/>
            <a:ext cx="423386" cy="448389"/>
          </a:xfrm>
          <a:prstGeom prst="flowChartDecision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105193" tIns="52597" rIns="105193" bIns="52597" anchor="ctr"/>
          <a:lstStyle/>
          <a:p>
            <a:endParaRPr lang="fr-FR" sz="1995">
              <a:latin typeface="Calibri" pitchFamily="34" charset="0"/>
            </a:endParaRPr>
          </a:p>
        </p:txBody>
      </p:sp>
      <p:sp>
        <p:nvSpPr>
          <p:cNvPr id="59" name="AutoShape 96"/>
          <p:cNvSpPr>
            <a:spLocks noChangeArrowheads="1"/>
          </p:cNvSpPr>
          <p:nvPr/>
        </p:nvSpPr>
        <p:spPr bwMode="auto">
          <a:xfrm>
            <a:off x="3729960" y="3827276"/>
            <a:ext cx="421719" cy="448389"/>
          </a:xfrm>
          <a:prstGeom prst="flowChartDecision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05193" tIns="52597" rIns="105193" bIns="52597" anchor="ctr"/>
          <a:lstStyle/>
          <a:p>
            <a:endParaRPr lang="fr-FR" sz="1995">
              <a:latin typeface="Calibri" pitchFamily="34" charset="0"/>
            </a:endParaRPr>
          </a:p>
        </p:txBody>
      </p:sp>
      <p:sp>
        <p:nvSpPr>
          <p:cNvPr id="60" name="AutoShape 97"/>
          <p:cNvSpPr>
            <a:spLocks noChangeArrowheads="1"/>
          </p:cNvSpPr>
          <p:nvPr/>
        </p:nvSpPr>
        <p:spPr bwMode="auto">
          <a:xfrm>
            <a:off x="7739367" y="3843814"/>
            <a:ext cx="421719" cy="448390"/>
          </a:xfrm>
          <a:prstGeom prst="flowChartDecision">
            <a:avLst/>
          </a:prstGeom>
          <a:solidFill>
            <a:srgbClr val="99CC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05193" tIns="52597" rIns="105193" bIns="52597" anchor="ctr"/>
          <a:lstStyle/>
          <a:p>
            <a:endParaRPr lang="fr-FR" sz="1995">
              <a:latin typeface="Calibri" pitchFamily="34" charset="0"/>
            </a:endParaRPr>
          </a:p>
        </p:txBody>
      </p:sp>
      <p:sp>
        <p:nvSpPr>
          <p:cNvPr id="62" name="Text Box 109"/>
          <p:cNvSpPr txBox="1">
            <a:spLocks noChangeArrowheads="1"/>
          </p:cNvSpPr>
          <p:nvPr/>
        </p:nvSpPr>
        <p:spPr bwMode="auto">
          <a:xfrm rot="-3957627">
            <a:off x="215666" y="4638804"/>
            <a:ext cx="1205151" cy="34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193" tIns="52597" rIns="105193" bIns="52597">
            <a:spAutoFit/>
          </a:bodyPr>
          <a:lstStyle/>
          <a:p>
            <a:pPr defTabSz="1003395">
              <a:spcBef>
                <a:spcPct val="50000"/>
              </a:spcBef>
              <a:defRPr/>
            </a:pPr>
            <a:r>
              <a:rPr lang="fr-FR" sz="1575" dirty="0">
                <a:solidFill>
                  <a:schemeClr val="bg1"/>
                </a:solidFill>
                <a:latin typeface="FuturaA Bk BT" pitchFamily="34" charset="0"/>
              </a:rPr>
              <a:t>Lancement</a:t>
            </a:r>
          </a:p>
        </p:txBody>
      </p:sp>
      <p:sp>
        <p:nvSpPr>
          <p:cNvPr id="63" name="Text Box 110"/>
          <p:cNvSpPr txBox="1">
            <a:spLocks noChangeArrowheads="1"/>
          </p:cNvSpPr>
          <p:nvPr/>
        </p:nvSpPr>
        <p:spPr bwMode="auto">
          <a:xfrm rot="-3957627">
            <a:off x="649053" y="4606909"/>
            <a:ext cx="1326833" cy="3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193" tIns="52597" rIns="105193" bIns="52597">
            <a:spAutoFit/>
          </a:bodyPr>
          <a:lstStyle/>
          <a:p>
            <a:pPr defTabSz="1003395">
              <a:spcBef>
                <a:spcPct val="50000"/>
              </a:spcBef>
              <a:defRPr/>
            </a:pPr>
            <a:r>
              <a:rPr lang="fr-FR" sz="1575" dirty="0">
                <a:solidFill>
                  <a:schemeClr val="bg1"/>
                </a:solidFill>
                <a:latin typeface="FuturaA Bk BT" pitchFamily="34" charset="0"/>
              </a:rPr>
              <a:t>Interviews</a:t>
            </a:r>
          </a:p>
        </p:txBody>
      </p:sp>
      <p:sp>
        <p:nvSpPr>
          <p:cNvPr id="64" name="Text Box 111"/>
          <p:cNvSpPr txBox="1">
            <a:spLocks noChangeArrowheads="1"/>
          </p:cNvSpPr>
          <p:nvPr/>
        </p:nvSpPr>
        <p:spPr bwMode="auto">
          <a:xfrm rot="-3957627">
            <a:off x="1056159" y="4596075"/>
            <a:ext cx="1395174" cy="3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193" tIns="52597" rIns="105193" bIns="52597">
            <a:spAutoFit/>
          </a:bodyPr>
          <a:lstStyle/>
          <a:p>
            <a:pPr defTabSz="1003395">
              <a:spcBef>
                <a:spcPct val="50000"/>
              </a:spcBef>
              <a:defRPr/>
            </a:pPr>
            <a:r>
              <a:rPr lang="fr-FR" sz="1575" dirty="0">
                <a:solidFill>
                  <a:schemeClr val="bg1"/>
                </a:solidFill>
                <a:latin typeface="FuturaA Bk BT" pitchFamily="34" charset="0"/>
              </a:rPr>
              <a:t>Cadrage</a:t>
            </a:r>
          </a:p>
        </p:txBody>
      </p:sp>
      <p:sp>
        <p:nvSpPr>
          <p:cNvPr id="65" name="Text Box 118"/>
          <p:cNvSpPr txBox="1">
            <a:spLocks noChangeArrowheads="1"/>
          </p:cNvSpPr>
          <p:nvPr/>
        </p:nvSpPr>
        <p:spPr bwMode="auto">
          <a:xfrm rot="-3957627">
            <a:off x="1756391" y="4548706"/>
            <a:ext cx="1328499" cy="3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193" tIns="52597" rIns="105193" bIns="52597">
            <a:spAutoFit/>
          </a:bodyPr>
          <a:lstStyle/>
          <a:p>
            <a:pPr defTabSz="1003395">
              <a:spcBef>
                <a:spcPct val="50000"/>
              </a:spcBef>
              <a:defRPr/>
            </a:pPr>
            <a:r>
              <a:rPr lang="fr-FR" sz="1575" dirty="0">
                <a:solidFill>
                  <a:schemeClr val="accent5">
                    <a:lumMod val="20000"/>
                    <a:lumOff val="80000"/>
                  </a:schemeClr>
                </a:solidFill>
                <a:latin typeface="FuturaA Bk BT" pitchFamily="34" charset="0"/>
              </a:rPr>
              <a:t>Ateliers</a:t>
            </a:r>
          </a:p>
        </p:txBody>
      </p:sp>
      <p:sp>
        <p:nvSpPr>
          <p:cNvPr id="66" name="Text Box 119"/>
          <p:cNvSpPr txBox="1">
            <a:spLocks noChangeArrowheads="1"/>
          </p:cNvSpPr>
          <p:nvPr/>
        </p:nvSpPr>
        <p:spPr bwMode="auto">
          <a:xfrm rot="-3957627">
            <a:off x="2404139" y="4409349"/>
            <a:ext cx="1694442" cy="3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5193" tIns="52597" rIns="105193" bIns="52597">
            <a:spAutoFit/>
          </a:bodyPr>
          <a:lstStyle/>
          <a:p>
            <a:pPr defTabSz="1003395">
              <a:spcBef>
                <a:spcPct val="50000"/>
              </a:spcBef>
              <a:defRPr/>
            </a:pPr>
            <a:r>
              <a:rPr lang="fr-FR" sz="1575" dirty="0">
                <a:solidFill>
                  <a:schemeClr val="accent5">
                    <a:lumMod val="20000"/>
                    <a:lumOff val="80000"/>
                  </a:schemeClr>
                </a:solidFill>
                <a:latin typeface="FuturaA Bk BT" pitchFamily="34" charset="0"/>
              </a:rPr>
              <a:t>Documentation</a:t>
            </a:r>
          </a:p>
        </p:txBody>
      </p:sp>
      <p:sp>
        <p:nvSpPr>
          <p:cNvPr id="67" name="Text Box 120"/>
          <p:cNvSpPr txBox="1">
            <a:spLocks noChangeArrowheads="1"/>
          </p:cNvSpPr>
          <p:nvPr/>
        </p:nvSpPr>
        <p:spPr bwMode="auto">
          <a:xfrm rot="-3957627">
            <a:off x="2096006" y="4497732"/>
            <a:ext cx="1458515" cy="3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193" tIns="52597" rIns="105193" bIns="52597">
            <a:spAutoFit/>
          </a:bodyPr>
          <a:lstStyle/>
          <a:p>
            <a:pPr defTabSz="1003395">
              <a:spcBef>
                <a:spcPct val="50000"/>
              </a:spcBef>
              <a:defRPr/>
            </a:pPr>
            <a:r>
              <a:rPr lang="fr-FR" sz="1575" dirty="0">
                <a:solidFill>
                  <a:schemeClr val="accent5">
                    <a:lumMod val="20000"/>
                    <a:lumOff val="80000"/>
                  </a:schemeClr>
                </a:solidFill>
                <a:latin typeface="FuturaA Bk BT" pitchFamily="34" charset="0"/>
              </a:rPr>
              <a:t>Validation</a:t>
            </a:r>
          </a:p>
        </p:txBody>
      </p:sp>
      <p:sp>
        <p:nvSpPr>
          <p:cNvPr id="73" name="Text Box 120"/>
          <p:cNvSpPr txBox="1">
            <a:spLocks noChangeArrowheads="1"/>
          </p:cNvSpPr>
          <p:nvPr/>
        </p:nvSpPr>
        <p:spPr bwMode="auto">
          <a:xfrm rot="-3957627">
            <a:off x="4411926" y="4410223"/>
            <a:ext cx="1548281" cy="55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193" tIns="52597" rIns="105193" bIns="52597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470" dirty="0" smtClean="0">
                <a:solidFill>
                  <a:schemeClr val="bg1"/>
                </a:solidFill>
                <a:latin typeface="FuturaA Bk BT"/>
              </a:rPr>
              <a:t>Validation en </a:t>
            </a:r>
            <a:r>
              <a:rPr lang="fr-FR" sz="1470" dirty="0" err="1" smtClean="0">
                <a:solidFill>
                  <a:schemeClr val="bg1"/>
                </a:solidFill>
                <a:latin typeface="FuturaA Bk BT"/>
              </a:rPr>
              <a:t>copil</a:t>
            </a:r>
            <a:endParaRPr lang="fr-FR" sz="1470" dirty="0">
              <a:solidFill>
                <a:schemeClr val="bg1"/>
              </a:solidFill>
              <a:latin typeface="FuturaA Bk BT"/>
            </a:endParaRPr>
          </a:p>
        </p:txBody>
      </p:sp>
      <p:sp>
        <p:nvSpPr>
          <p:cNvPr id="74" name="Text Box 120"/>
          <p:cNvSpPr txBox="1">
            <a:spLocks noChangeArrowheads="1"/>
          </p:cNvSpPr>
          <p:nvPr/>
        </p:nvSpPr>
        <p:spPr bwMode="black">
          <a:xfrm rot="-3957627">
            <a:off x="3708109" y="4371081"/>
            <a:ext cx="1924911" cy="33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193" tIns="52597" rIns="105193" bIns="52597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470" dirty="0" smtClean="0">
                <a:solidFill>
                  <a:schemeClr val="bg1"/>
                </a:solidFill>
                <a:latin typeface="FuturaA Bk BT"/>
              </a:rPr>
              <a:t>Relectures</a:t>
            </a:r>
            <a:endParaRPr lang="fr-FR" sz="1470" dirty="0">
              <a:solidFill>
                <a:schemeClr val="bg1"/>
              </a:solidFill>
              <a:latin typeface="FuturaA Bk BT"/>
            </a:endParaRPr>
          </a:p>
        </p:txBody>
      </p:sp>
      <p:sp>
        <p:nvSpPr>
          <p:cNvPr id="75" name="Text Box 124"/>
          <p:cNvSpPr txBox="1">
            <a:spLocks noChangeArrowheads="1"/>
          </p:cNvSpPr>
          <p:nvPr/>
        </p:nvSpPr>
        <p:spPr bwMode="auto">
          <a:xfrm rot="-3957627">
            <a:off x="7603794" y="4652073"/>
            <a:ext cx="1427623" cy="348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193" tIns="52597" rIns="105193" bIns="52597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575" dirty="0" smtClean="0">
                <a:solidFill>
                  <a:schemeClr val="bg1"/>
                </a:solidFill>
                <a:latin typeface="FuturaA Bk BT"/>
              </a:rPr>
              <a:t>Formation</a:t>
            </a:r>
            <a:endParaRPr lang="fr-FR" sz="1575" dirty="0">
              <a:solidFill>
                <a:schemeClr val="bg1"/>
              </a:solidFill>
              <a:latin typeface="FuturaA Bk BT"/>
            </a:endParaRPr>
          </a:p>
        </p:txBody>
      </p:sp>
      <p:sp>
        <p:nvSpPr>
          <p:cNvPr id="76" name="Text Box 125"/>
          <p:cNvSpPr txBox="1">
            <a:spLocks noChangeArrowheads="1"/>
          </p:cNvSpPr>
          <p:nvPr/>
        </p:nvSpPr>
        <p:spPr bwMode="auto">
          <a:xfrm rot="-3957627">
            <a:off x="8210361" y="4364288"/>
            <a:ext cx="1721572" cy="59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193" tIns="52597" rIns="105193" bIns="52597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575" dirty="0" err="1" smtClean="0">
                <a:solidFill>
                  <a:schemeClr val="bg1"/>
                </a:solidFill>
                <a:latin typeface="FuturaA Bk BT"/>
              </a:rPr>
              <a:t>Accompa-gnement</a:t>
            </a:r>
            <a:endParaRPr lang="fr-FR" sz="1575" dirty="0">
              <a:solidFill>
                <a:schemeClr val="bg1"/>
              </a:solidFill>
              <a:latin typeface="FuturaA Bk BT"/>
            </a:endParaRPr>
          </a:p>
        </p:txBody>
      </p:sp>
      <p:sp>
        <p:nvSpPr>
          <p:cNvPr id="77" name="Text Box 124"/>
          <p:cNvSpPr txBox="1">
            <a:spLocks noChangeArrowheads="1"/>
          </p:cNvSpPr>
          <p:nvPr/>
        </p:nvSpPr>
        <p:spPr bwMode="auto">
          <a:xfrm rot="-3957627">
            <a:off x="6600821" y="4391992"/>
            <a:ext cx="1427623" cy="59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193" tIns="52597" rIns="105193" bIns="52597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575" dirty="0">
                <a:latin typeface="FuturaA Bk BT"/>
              </a:rPr>
              <a:t>Maintenance courante</a:t>
            </a:r>
          </a:p>
        </p:txBody>
      </p:sp>
      <p:sp>
        <p:nvSpPr>
          <p:cNvPr id="78" name="Text Box 124"/>
          <p:cNvSpPr txBox="1">
            <a:spLocks noChangeArrowheads="1"/>
          </p:cNvSpPr>
          <p:nvPr/>
        </p:nvSpPr>
        <p:spPr bwMode="auto">
          <a:xfrm rot="-3957627">
            <a:off x="6037006" y="4539051"/>
            <a:ext cx="1427623" cy="348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193" tIns="52597" rIns="105193" bIns="52597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575" dirty="0" smtClean="0">
                <a:latin typeface="FuturaA Bk BT"/>
              </a:rPr>
              <a:t>Suivi jalons</a:t>
            </a:r>
            <a:endParaRPr lang="fr-FR" sz="1575" dirty="0">
              <a:latin typeface="FuturaA Bk BT"/>
            </a:endParaRPr>
          </a:p>
        </p:txBody>
      </p:sp>
      <p:sp>
        <p:nvSpPr>
          <p:cNvPr id="79" name="Text Box 88"/>
          <p:cNvSpPr txBox="1">
            <a:spLocks noChangeArrowheads="1"/>
          </p:cNvSpPr>
          <p:nvPr/>
        </p:nvSpPr>
        <p:spPr bwMode="auto">
          <a:xfrm rot="-3957627">
            <a:off x="7942575" y="5401472"/>
            <a:ext cx="2606243" cy="348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193" tIns="52597" rIns="105193" bIns="52597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fr-FR" sz="1575" b="1" dirty="0">
                <a:latin typeface="FuturaA Bk BT"/>
              </a:rPr>
              <a:t>Validation bilan du projet</a:t>
            </a:r>
          </a:p>
        </p:txBody>
      </p:sp>
      <p:sp>
        <p:nvSpPr>
          <p:cNvPr id="80" name="AutoShape 97"/>
          <p:cNvSpPr>
            <a:spLocks noChangeArrowheads="1"/>
          </p:cNvSpPr>
          <p:nvPr/>
        </p:nvSpPr>
        <p:spPr bwMode="auto">
          <a:xfrm>
            <a:off x="9638667" y="3827275"/>
            <a:ext cx="421719" cy="448390"/>
          </a:xfrm>
          <a:prstGeom prst="flowChartDecision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05193" tIns="52597" rIns="105193" bIns="52597" anchor="ctr"/>
          <a:lstStyle/>
          <a:p>
            <a:endParaRPr lang="fr-FR" sz="1995">
              <a:latin typeface="Calibri" pitchFamily="34" charset="0"/>
            </a:endParaRPr>
          </a:p>
        </p:txBody>
      </p:sp>
      <p:sp>
        <p:nvSpPr>
          <p:cNvPr id="33" name="Text Box 120"/>
          <p:cNvSpPr txBox="1">
            <a:spLocks noChangeArrowheads="1"/>
          </p:cNvSpPr>
          <p:nvPr/>
        </p:nvSpPr>
        <p:spPr bwMode="auto">
          <a:xfrm rot="-3957627">
            <a:off x="3247908" y="4399584"/>
            <a:ext cx="1883951" cy="34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193" tIns="52597" rIns="105193" bIns="52597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470" dirty="0">
                <a:solidFill>
                  <a:schemeClr val="bg1"/>
                </a:solidFill>
                <a:latin typeface="FuturaA Bk BT"/>
              </a:rPr>
              <a:t>Réa. </a:t>
            </a:r>
            <a:r>
              <a:rPr lang="fr-FR" sz="1470" dirty="0" smtClean="0">
                <a:solidFill>
                  <a:schemeClr val="bg1"/>
                </a:solidFill>
                <a:latin typeface="FuturaA Bk BT"/>
              </a:rPr>
              <a:t>planning</a:t>
            </a:r>
            <a:endParaRPr lang="fr-FR" sz="1470" dirty="0">
              <a:solidFill>
                <a:schemeClr val="bg1"/>
              </a:solidFill>
              <a:latin typeface="FuturaA Bk BT"/>
            </a:endParaRPr>
          </a:p>
        </p:txBody>
      </p:sp>
      <p:sp>
        <p:nvSpPr>
          <p:cNvPr id="34" name="Text Box 124"/>
          <p:cNvSpPr txBox="1">
            <a:spLocks noChangeArrowheads="1"/>
          </p:cNvSpPr>
          <p:nvPr/>
        </p:nvSpPr>
        <p:spPr bwMode="auto">
          <a:xfrm rot="-3957627">
            <a:off x="5587042" y="4441362"/>
            <a:ext cx="1427623" cy="59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193" tIns="52597" rIns="105193" bIns="52597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575" dirty="0" smtClean="0">
                <a:solidFill>
                  <a:schemeClr val="bg1">
                    <a:lumMod val="50000"/>
                  </a:schemeClr>
                </a:solidFill>
                <a:latin typeface="FuturaA Bk BT"/>
              </a:rPr>
              <a:t>Animation Réunion</a:t>
            </a:r>
            <a:endParaRPr lang="fr-FR" sz="1575" dirty="0">
              <a:solidFill>
                <a:schemeClr val="bg1">
                  <a:lumMod val="50000"/>
                </a:schemeClr>
              </a:solidFill>
              <a:latin typeface="FuturaA Bk BT"/>
            </a:endParaRPr>
          </a:p>
        </p:txBody>
      </p:sp>
      <p:sp>
        <p:nvSpPr>
          <p:cNvPr id="36" name="Text Box 87"/>
          <p:cNvSpPr txBox="1">
            <a:spLocks noChangeArrowheads="1"/>
          </p:cNvSpPr>
          <p:nvPr/>
        </p:nvSpPr>
        <p:spPr bwMode="auto">
          <a:xfrm rot="17571458">
            <a:off x="4307982" y="5271941"/>
            <a:ext cx="2639304" cy="3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193" tIns="52597" rIns="105193" bIns="52597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575" b="1" dirty="0">
                <a:latin typeface="FuturaA Bk BT"/>
              </a:rPr>
              <a:t>Validation </a:t>
            </a:r>
            <a:r>
              <a:rPr lang="fr-FR" sz="1575" b="1" dirty="0" smtClean="0">
                <a:latin typeface="FuturaA Bk BT"/>
              </a:rPr>
              <a:t>Planning</a:t>
            </a:r>
            <a:endParaRPr lang="fr-FR" sz="1575" b="1" dirty="0">
              <a:latin typeface="FuturaA Bk BT"/>
            </a:endParaRPr>
          </a:p>
        </p:txBody>
      </p:sp>
    </p:spTree>
    <p:extLst>
      <p:ext uri="{BB962C8B-B14F-4D97-AF65-F5344CB8AC3E}">
        <p14:creationId xmlns:p14="http://schemas.microsoft.com/office/powerpoint/2010/main" val="76297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>
          <a:xfrm>
            <a:off x="774031" y="360090"/>
            <a:ext cx="8890415" cy="720080"/>
          </a:xfrm>
        </p:spPr>
        <p:txBody>
          <a:bodyPr/>
          <a:lstStyle/>
          <a:p>
            <a:r>
              <a:rPr lang="fr-FR" sz="5400" dirty="0" smtClean="0"/>
              <a:t>       Activité E-Labor Conseil</a:t>
            </a:r>
            <a:endParaRPr lang="fr-FR" sz="5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94F163D-37A4-4FE6-AF55-9A5AD3648D35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800052" y="1737923"/>
            <a:ext cx="8136904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E-Labor Conseil SAS : </a:t>
            </a:r>
            <a:r>
              <a:rPr lang="fr-FR" sz="14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contact@e-labor.fr </a:t>
            </a:r>
            <a:endParaRPr lang="fr-FR" sz="1400" dirty="0" smtClean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Téléphone </a:t>
            </a:r>
            <a:r>
              <a:rPr lang="fr-FR" sz="1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(33) 01 77 46 83 </a:t>
            </a:r>
            <a:r>
              <a:rPr lang="fr-FR" sz="14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r>
              <a:rPr lang="fr-FR" sz="1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CLAMART</a:t>
            </a:r>
            <a:r>
              <a:rPr lang="fr-FR" sz="1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1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4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Société Anonyme Simplifiée au capital de 26 000 €, CA 2013 107400 €</a:t>
            </a:r>
            <a:endParaRPr lang="fr-FR" sz="14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Clr>
                <a:schemeClr val="accent3">
                  <a:lumMod val="50000"/>
                </a:schemeClr>
              </a:buClr>
            </a:pPr>
            <a:r>
              <a:rPr lang="fr-FR" sz="14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Assistance</a:t>
            </a:r>
            <a:endParaRPr lang="fr-FR" sz="14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fr-FR" sz="1400" b="1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Apports d’ingénieurs planning en renfort aux équipes opérationnelles 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fr-FR" sz="14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Assistance spécialisée </a:t>
            </a:r>
            <a:r>
              <a:rPr lang="fr-FR" sz="14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 Project Server depuis la version 2002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fr-FR" sz="1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Fourniture d’ingénieurs Planning spécialisés par métier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fr-FR" sz="1400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fr-FR" sz="1400" b="1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estion </a:t>
            </a:r>
            <a:r>
              <a:rPr lang="fr-FR" sz="1400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plans de charge </a:t>
            </a:r>
            <a:r>
              <a:rPr lang="fr-FR" sz="1400" b="1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de planning d'équipes</a:t>
            </a:r>
            <a:r>
              <a:rPr lang="fr-FR" sz="1400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fr-FR" sz="1400" b="1" dirty="0" smtClean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fr-FR" sz="1400" b="1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Audit de capacité de ressources</a:t>
            </a:r>
            <a:r>
              <a:rPr lang="fr-FR" sz="1400" b="1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Clr>
                <a:schemeClr val="accent3">
                  <a:lumMod val="50000"/>
                </a:schemeClr>
              </a:buClr>
            </a:pPr>
            <a:r>
              <a:rPr lang="fr-FR" sz="14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Mise en place d’outils et de méthode</a:t>
            </a:r>
            <a:endParaRPr lang="fr-FR" sz="14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fr-FR" sz="1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Mise en place Microsoft Project  Pro OnLine et Server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fr-FR" sz="1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Installation et mise en place Project Server 2013 et interfaces avec logiciels </a:t>
            </a:r>
            <a:r>
              <a:rPr lang="fr-FR" sz="14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financiers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fr-FR" sz="14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Mise </a:t>
            </a:r>
            <a:r>
              <a:rPr lang="fr-FR" sz="1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place Gestion de projets ou d'affaires, et des temps passés (feuilles de temps) gestion de portefeuille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fr-FR" sz="1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Ventes de licences Project </a:t>
            </a:r>
            <a:r>
              <a:rPr lang="fr-FR" sz="14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OnLine</a:t>
            </a:r>
            <a:endParaRPr lang="fr-FR" sz="1400" dirty="0" smtClean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Clr>
                <a:schemeClr val="accent3">
                  <a:lumMod val="50000"/>
                </a:schemeClr>
              </a:buClr>
            </a:pPr>
            <a:r>
              <a:rPr lang="fr-FR" sz="14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Formation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fr-FR" sz="14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Méthodes (planification, </a:t>
            </a:r>
            <a:r>
              <a:rPr lang="fr-FR" sz="1400" dirty="0" err="1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coutenance</a:t>
            </a:r>
            <a:r>
              <a:rPr lang="fr-FR" sz="14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conduite de projet)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fr-FR" sz="14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Outils  (Project, Project OnLine, Project Server)</a:t>
            </a:r>
            <a:endParaRPr lang="fr-FR" sz="14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833" y="1368202"/>
            <a:ext cx="2682205" cy="137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0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Organisation E-labor Conseil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9249373" y="6824188"/>
            <a:ext cx="690883" cy="376714"/>
          </a:xfrm>
          <a:prstGeom prst="rect">
            <a:avLst/>
          </a:prstGeom>
        </p:spPr>
        <p:txBody>
          <a:bodyPr/>
          <a:lstStyle/>
          <a:p>
            <a:fld id="{CE9FA169-5FBC-444E-AC61-D7FB26FA34A6}" type="slidenum">
              <a:rPr lang="fr-FR" smtClean="0"/>
              <a:pPr/>
              <a:t>17</a:t>
            </a:fld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/>
          </p:nvPr>
        </p:nvGraphicFramePr>
        <p:xfrm>
          <a:off x="845979" y="1680211"/>
          <a:ext cx="8641080" cy="4752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3006279" y="1800250"/>
            <a:ext cx="38443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/>
              <a:t>Téléphone : </a:t>
            </a:r>
            <a:r>
              <a:rPr lang="fr-FR" sz="2000" b="1" dirty="0"/>
              <a:t>(33) 01 77 46 83 49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6236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>
          <a:xfrm>
            <a:off x="2198669" y="4896594"/>
            <a:ext cx="7738287" cy="3357586"/>
          </a:xfrm>
        </p:spPr>
        <p:txBody>
          <a:bodyPr/>
          <a:lstStyle/>
          <a:p>
            <a:r>
              <a:rPr lang="fr-FR" sz="3600" dirty="0" smtClean="0"/>
              <a:t>Un univers complexe soumis à une règlementation incessante</a:t>
            </a:r>
            <a:endParaRPr lang="fr-FR" sz="36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94F163D-37A4-4FE6-AF55-9A5AD3648D35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sp>
        <p:nvSpPr>
          <p:cNvPr id="5" name="Nuage 4"/>
          <p:cNvSpPr/>
          <p:nvPr/>
        </p:nvSpPr>
        <p:spPr>
          <a:xfrm>
            <a:off x="1836255" y="432098"/>
            <a:ext cx="7113297" cy="4464496"/>
          </a:xfrm>
          <a:prstGeom prst="cloud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790255" y="1277398"/>
            <a:ext cx="38827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Contrat responsables</a:t>
            </a:r>
            <a:endParaRPr lang="fr-FR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7544" y="3529060"/>
            <a:ext cx="13773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5400" b="1" cap="none" spc="0" dirty="0" smtClean="0">
                <a:ln/>
                <a:solidFill>
                  <a:schemeClr val="accent4"/>
                </a:solidFill>
                <a:effectLst/>
              </a:rPr>
              <a:t>ANI</a:t>
            </a:r>
            <a:endParaRPr lang="fr-FR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27167" y="1784118"/>
            <a:ext cx="511370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Ajustements Appels de cotisation</a:t>
            </a:r>
            <a:endParaRPr lang="fr-F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97306" y="2694581"/>
            <a:ext cx="22637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Contentieux</a:t>
            </a:r>
            <a:endParaRPr lang="fr-FR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44549" y="2348400"/>
            <a:ext cx="324640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2000" b="1" cap="none" spc="0" dirty="0" smtClean="0">
                <a:ln/>
                <a:solidFill>
                  <a:schemeClr val="accent4"/>
                </a:solidFill>
                <a:effectLst/>
              </a:rPr>
              <a:t>Mise normes comptables</a:t>
            </a:r>
            <a:endParaRPr lang="fr-FR" sz="2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26033" y="3226086"/>
            <a:ext cx="44582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Calcul de commission de Courtage</a:t>
            </a:r>
            <a:endParaRPr lang="fr-FR" sz="2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32725" y="3677916"/>
            <a:ext cx="18806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GRA/CRM</a:t>
            </a:r>
            <a:endParaRPr lang="fr-FR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70970" y="654411"/>
            <a:ext cx="16466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DSN</a:t>
            </a:r>
            <a:endParaRPr lang="fr-FR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88172" y="2138584"/>
            <a:ext cx="29327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Flux </a:t>
            </a:r>
            <a:r>
              <a:rPr lang="fr-FR" sz="32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Viamedis</a:t>
            </a:r>
            <a:endParaRPr lang="fr-FR" sz="32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75" y="4896594"/>
            <a:ext cx="1251875" cy="127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8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planning fiable met à plat les dépendances et les ressources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sz="2400" dirty="0" smtClean="0"/>
              <a:t>Chaque chantier est lié à un autre par des dépendances fortes</a:t>
            </a:r>
          </a:p>
          <a:p>
            <a:r>
              <a:rPr lang="fr-FR" sz="2400" dirty="0" smtClean="0"/>
              <a:t>Si un jalon bouge sur un bout du projet (« chantier ») tous les autres chantiers bougent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 smtClean="0"/>
              <a:t>Les collaborateurs vivent </a:t>
            </a:r>
            <a:r>
              <a:rPr lang="fr-FR" sz="2400" b="1" dirty="0" smtClean="0">
                <a:solidFill>
                  <a:srgbClr val="FF0000"/>
                </a:solidFill>
              </a:rPr>
              <a:t>en silo</a:t>
            </a:r>
            <a:r>
              <a:rPr lang="fr-FR" sz="2400" b="1" dirty="0" smtClean="0"/>
              <a:t> </a:t>
            </a:r>
            <a:r>
              <a:rPr lang="fr-FR" sz="2400" dirty="0" smtClean="0"/>
              <a:t>sans maitriser l’impact de leur décisions</a:t>
            </a:r>
          </a:p>
          <a:p>
            <a:r>
              <a:rPr lang="fr-FR" sz="2400" dirty="0" smtClean="0"/>
              <a:t>Il faut donc fixer une </a:t>
            </a:r>
            <a:r>
              <a:rPr lang="fr-FR" sz="2400" dirty="0" smtClean="0">
                <a:solidFill>
                  <a:srgbClr val="FF0000"/>
                </a:solidFill>
              </a:rPr>
              <a:t>feuille de route </a:t>
            </a:r>
            <a:r>
              <a:rPr lang="fr-FR" sz="2400" dirty="0" smtClean="0"/>
              <a:t>pour les collaborateurs</a:t>
            </a:r>
            <a:endParaRPr lang="fr-FR" sz="2400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37958" y="1425576"/>
            <a:ext cx="4572638" cy="3429479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D96D11-B938-478E-A463-32EB43621F26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958" y="5175446"/>
            <a:ext cx="1584226" cy="158422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663" y="5175446"/>
            <a:ext cx="1584226" cy="158422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807" y="5175446"/>
            <a:ext cx="1584226" cy="158422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483" y="5175446"/>
            <a:ext cx="1584226" cy="1584226"/>
          </a:xfrm>
          <a:prstGeom prst="rect">
            <a:avLst/>
          </a:prstGeom>
        </p:spPr>
      </p:pic>
      <p:cxnSp>
        <p:nvCxnSpPr>
          <p:cNvPr id="11" name="Connecteur droit 10"/>
          <p:cNvCxnSpPr/>
          <p:nvPr/>
        </p:nvCxnSpPr>
        <p:spPr>
          <a:xfrm>
            <a:off x="6678687" y="5175446"/>
            <a:ext cx="0" cy="14968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7974831" y="5175446"/>
            <a:ext cx="0" cy="14968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9343014" y="5175446"/>
            <a:ext cx="0" cy="14968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183" y="6083058"/>
            <a:ext cx="1083945" cy="81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61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88150"/>
            <a:ext cx="942975" cy="361950"/>
          </a:xfrm>
          <a:prstGeom prst="rect">
            <a:avLst/>
          </a:prstGeom>
        </p:spPr>
      </p:pic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>
          <a:xfrm>
            <a:off x="2646239" y="360090"/>
            <a:ext cx="7738287" cy="1008112"/>
          </a:xfrm>
        </p:spPr>
        <p:txBody>
          <a:bodyPr/>
          <a:lstStyle/>
          <a:p>
            <a:r>
              <a:rPr lang="fr-FR" dirty="0" smtClean="0"/>
              <a:t>Ordre du jour 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94F163D-37A4-4FE6-AF55-9A5AD3648D35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982140781"/>
              </p:ext>
            </p:extLst>
          </p:nvPr>
        </p:nvGraphicFramePr>
        <p:xfrm>
          <a:off x="341983" y="1080170"/>
          <a:ext cx="885698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4507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095" y="359199"/>
            <a:ext cx="8208912" cy="745173"/>
          </a:xfrm>
        </p:spPr>
        <p:txBody>
          <a:bodyPr/>
          <a:lstStyle/>
          <a:p>
            <a:r>
              <a:rPr lang="fr-FR" dirty="0" smtClean="0"/>
              <a:t>Membre du réseau </a:t>
            </a:r>
            <a:r>
              <a:rPr lang="fr-FR" dirty="0" err="1" smtClean="0"/>
              <a:t>Valor</a:t>
            </a:r>
            <a:r>
              <a:rPr lang="fr-FR" dirty="0" smtClean="0"/>
              <a:t> Conseil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Gold Small Business</a:t>
            </a:r>
          </a:p>
          <a:p>
            <a:r>
              <a:rPr lang="fr-FR" sz="2800" dirty="0" smtClean="0"/>
              <a:t>Gold Cloud Medium business</a:t>
            </a:r>
          </a:p>
          <a:p>
            <a:r>
              <a:rPr lang="fr-FR" sz="2800" dirty="0" err="1" smtClean="0"/>
              <a:t>Silver</a:t>
            </a:r>
            <a:r>
              <a:rPr lang="fr-FR" sz="2800" dirty="0" smtClean="0"/>
              <a:t> Project</a:t>
            </a:r>
          </a:p>
          <a:p>
            <a:r>
              <a:rPr lang="fr-FR" sz="2800" dirty="0" smtClean="0"/>
              <a:t>Cloud Accelerate</a:t>
            </a:r>
          </a:p>
          <a:p>
            <a:r>
              <a:rPr lang="fr-FR" sz="2800" dirty="0" smtClean="0"/>
              <a:t>Azure </a:t>
            </a:r>
            <a:r>
              <a:rPr lang="fr-FR" sz="2800" dirty="0" err="1" smtClean="0"/>
              <a:t>Circle</a:t>
            </a:r>
            <a:endParaRPr lang="fr-FR" sz="2800" dirty="0" smtClean="0"/>
          </a:p>
          <a:p>
            <a:r>
              <a:rPr lang="fr-FR" sz="2800" dirty="0" err="1" smtClean="0"/>
              <a:t>Authorized</a:t>
            </a:r>
            <a:r>
              <a:rPr lang="fr-FR" sz="2800" dirty="0" smtClean="0"/>
              <a:t> Education </a:t>
            </a:r>
            <a:r>
              <a:rPr lang="fr-FR" sz="2800" dirty="0" err="1" smtClean="0"/>
              <a:t>Reseller</a:t>
            </a:r>
            <a:endParaRPr lang="fr-FR" sz="28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6630425" y="2786735"/>
            <a:ext cx="3499758" cy="2757217"/>
            <a:chOff x="5508104" y="1417340"/>
            <a:chExt cx="3097036" cy="2439940"/>
          </a:xfrm>
          <a:solidFill>
            <a:schemeClr val="tx1"/>
          </a:solidFill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08104" y="1417340"/>
              <a:ext cx="3097036" cy="816935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08104" y="2308762"/>
              <a:ext cx="3097036" cy="1548518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1" y="6817519"/>
            <a:ext cx="6587312" cy="383381"/>
          </a:xfrm>
          <a:prstGeom prst="rect">
            <a:avLst/>
          </a:prstGeom>
        </p:spPr>
        <p:txBody>
          <a:bodyPr/>
          <a:lstStyle/>
          <a:p>
            <a:r>
              <a:rPr lang="fr-FR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Constellation bis, novembre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42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18" y="250008"/>
            <a:ext cx="10025062" cy="1125537"/>
          </a:xfrm>
        </p:spPr>
        <p:txBody>
          <a:bodyPr/>
          <a:lstStyle/>
          <a:p>
            <a:r>
              <a:rPr lang="fr-FR" dirty="0" smtClean="0"/>
              <a:t>Positionnement et cible e-Labor Conseil 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79413" y="1415902"/>
            <a:ext cx="4520704" cy="4225332"/>
          </a:xfrm>
        </p:spPr>
        <p:txBody>
          <a:bodyPr/>
          <a:lstStyle/>
          <a:p>
            <a:r>
              <a:rPr lang="en-US" sz="2800" dirty="0" err="1" smtClean="0"/>
              <a:t>Cible</a:t>
            </a:r>
            <a:endParaRPr lang="en-US" sz="2800" dirty="0" smtClean="0"/>
          </a:p>
          <a:p>
            <a:pPr lvl="1"/>
            <a:r>
              <a:rPr lang="en-US" sz="2000" dirty="0" err="1" smtClean="0"/>
              <a:t>Mutuelles</a:t>
            </a:r>
            <a:endParaRPr lang="en-US" sz="2000" dirty="0" smtClean="0"/>
          </a:p>
          <a:p>
            <a:pPr lvl="1"/>
            <a:r>
              <a:rPr lang="en-US" sz="2000" dirty="0" err="1" smtClean="0"/>
              <a:t>Sociétés</a:t>
            </a:r>
            <a:r>
              <a:rPr lang="en-US" sz="2000" dirty="0" smtClean="0"/>
              <a:t> de service</a:t>
            </a:r>
            <a:endParaRPr lang="en-US" sz="2000" dirty="0" smtClean="0"/>
          </a:p>
          <a:p>
            <a:pPr lvl="1"/>
            <a:r>
              <a:rPr lang="fr-FR" sz="2000" dirty="0" smtClean="0"/>
              <a:t>Très grand compte ou PME/PMI</a:t>
            </a:r>
          </a:p>
          <a:p>
            <a:r>
              <a:rPr lang="en-US" sz="2800" dirty="0" smtClean="0"/>
              <a:t>Pitch</a:t>
            </a:r>
          </a:p>
          <a:p>
            <a:pPr lvl="1"/>
            <a:r>
              <a:rPr lang="fr-FR" sz="2000" dirty="0"/>
              <a:t>C</a:t>
            </a:r>
            <a:r>
              <a:rPr lang="fr-FR" sz="2000" dirty="0" smtClean="0"/>
              <a:t>oncentrez vous sur </a:t>
            </a:r>
            <a:r>
              <a:rPr lang="fr-FR" sz="2000" dirty="0" smtClean="0"/>
              <a:t>vos projets, </a:t>
            </a:r>
            <a:r>
              <a:rPr lang="fr-FR" sz="2000" dirty="0" smtClean="0"/>
              <a:t>e-Labor s’occupe de vos </a:t>
            </a:r>
            <a:r>
              <a:rPr lang="fr-FR" sz="2000" dirty="0" smtClean="0"/>
              <a:t>plannings</a:t>
            </a:r>
            <a:endParaRPr lang="fr-F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382543" y="1406229"/>
            <a:ext cx="4520704" cy="4225332"/>
          </a:xfrm>
        </p:spPr>
        <p:txBody>
          <a:bodyPr/>
          <a:lstStyle/>
          <a:p>
            <a:r>
              <a:rPr lang="en-US" sz="2800" dirty="0" smtClean="0"/>
              <a:t>Offre</a:t>
            </a:r>
          </a:p>
          <a:p>
            <a:pPr lvl="1"/>
            <a:r>
              <a:rPr lang="en-US" sz="2000" dirty="0" smtClean="0"/>
              <a:t>PMO –Project Management Officer  (</a:t>
            </a:r>
            <a:r>
              <a:rPr lang="en-US" sz="2000" dirty="0" err="1" smtClean="0"/>
              <a:t>Planificateur</a:t>
            </a:r>
            <a:r>
              <a:rPr lang="en-US" sz="2000" dirty="0" smtClean="0"/>
              <a:t>, </a:t>
            </a:r>
            <a:r>
              <a:rPr lang="en-US" sz="2000" dirty="0" err="1" smtClean="0"/>
              <a:t>Ordonnanceur</a:t>
            </a:r>
            <a:r>
              <a:rPr lang="en-US" sz="2000" dirty="0" smtClean="0"/>
              <a:t>)</a:t>
            </a:r>
            <a:endParaRPr lang="en-US" sz="2000" dirty="0" smtClean="0"/>
          </a:p>
          <a:p>
            <a:pPr lvl="1"/>
            <a:r>
              <a:rPr lang="en-US" sz="2000" dirty="0" err="1" smtClean="0"/>
              <a:t>Mise</a:t>
            </a:r>
            <a:r>
              <a:rPr lang="en-US" sz="2000" dirty="0" smtClean="0"/>
              <a:t> </a:t>
            </a:r>
            <a:r>
              <a:rPr lang="en-US" sz="2000" dirty="0" err="1" smtClean="0"/>
              <a:t>en</a:t>
            </a:r>
            <a:r>
              <a:rPr lang="en-US" sz="2000" dirty="0" smtClean="0"/>
              <a:t> place </a:t>
            </a:r>
            <a:r>
              <a:rPr lang="en-US" sz="2000" dirty="0" smtClean="0"/>
              <a:t>MS Project</a:t>
            </a:r>
            <a:endParaRPr lang="en-US" sz="2000" dirty="0" smtClean="0"/>
          </a:p>
          <a:p>
            <a:pPr lvl="1"/>
            <a:r>
              <a:rPr lang="en-US" sz="2000" dirty="0" smtClean="0"/>
              <a:t>Assistance </a:t>
            </a:r>
          </a:p>
          <a:p>
            <a:pPr lvl="1"/>
            <a:r>
              <a:rPr lang="en-US" sz="2000" dirty="0" smtClean="0"/>
              <a:t>Formation</a:t>
            </a:r>
          </a:p>
          <a:p>
            <a:r>
              <a:rPr lang="fr-FR" sz="2800" dirty="0" smtClean="0"/>
              <a:t>Apprécié de nos clients</a:t>
            </a:r>
          </a:p>
          <a:p>
            <a:pPr lvl="1"/>
            <a:r>
              <a:rPr lang="fr-FR" sz="2000" dirty="0" smtClean="0"/>
              <a:t>Artisan de votre Autonomie</a:t>
            </a:r>
          </a:p>
          <a:p>
            <a:pPr lvl="1"/>
            <a:r>
              <a:rPr lang="en-US" sz="2000" dirty="0" err="1" smtClean="0"/>
              <a:t>Disponibilité</a:t>
            </a:r>
            <a:r>
              <a:rPr lang="en-US" sz="2000" dirty="0" smtClean="0"/>
              <a:t>, </a:t>
            </a:r>
            <a:r>
              <a:rPr lang="en-US" sz="2000" dirty="0" smtClean="0"/>
              <a:t> </a:t>
            </a:r>
            <a:r>
              <a:rPr lang="en-US" sz="2000" dirty="0" err="1" smtClean="0"/>
              <a:t>réactivité</a:t>
            </a:r>
            <a:r>
              <a:rPr lang="en-US" sz="2000" dirty="0" smtClean="0"/>
              <a:t>, adaptation</a:t>
            </a:r>
          </a:p>
          <a:p>
            <a:endParaRPr lang="fr-FR" sz="28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151" y="4824586"/>
            <a:ext cx="1344168" cy="10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5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0505" y="4528173"/>
            <a:ext cx="2208241" cy="746263"/>
          </a:xfrm>
          <a:prstGeom prst="rect">
            <a:avLst/>
          </a:prstGeom>
        </p:spPr>
      </p:pic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381685" y="-33251"/>
            <a:ext cx="9572692" cy="1125537"/>
          </a:xfrm>
        </p:spPr>
        <p:txBody>
          <a:bodyPr/>
          <a:lstStyle/>
          <a:p>
            <a:r>
              <a:rPr lang="fr-FR" dirty="0" smtClean="0"/>
              <a:t> Nos </a:t>
            </a:r>
            <a:r>
              <a:rPr lang="fr-FR" dirty="0" smtClean="0"/>
              <a:t>références Services et Assurances</a:t>
            </a:r>
            <a:endParaRPr lang="fr-FR" dirty="0" smtClean="0"/>
          </a:p>
        </p:txBody>
      </p:sp>
      <p:pic>
        <p:nvPicPr>
          <p:cNvPr id="5" name="Image 4" descr="tf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68316" y="2886114"/>
            <a:ext cx="666811" cy="480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 8" descr="BT_logo_86x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05795" y="3276026"/>
            <a:ext cx="860108" cy="410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4522" name="Picture 10" descr="Exis, a Contraste Europe Company.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48" y="3194585"/>
            <a:ext cx="569924" cy="407089"/>
          </a:xfrm>
          <a:prstGeom prst="roundRect">
            <a:avLst>
              <a:gd name="adj" fmla="val 1804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4524" name="Picture 12" descr="Logo de l'O.S.T : Observatoire des sciences et des techniques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 r="73608"/>
          <a:stretch>
            <a:fillRect/>
          </a:stretch>
        </p:blipFill>
        <p:spPr bwMode="auto">
          <a:xfrm>
            <a:off x="9014039" y="5724356"/>
            <a:ext cx="1117513" cy="453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4534" name="Picture 2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17852" y="5008087"/>
            <a:ext cx="851565" cy="716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4538" name="Picture 26" descr="http://www.assetium.com/img/logo.gif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793778" y="2214925"/>
            <a:ext cx="1082227" cy="398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6082" name="Picture 2" descr="Logo DELOITTE Luxembour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65492" y="3632721"/>
            <a:ext cx="1500188" cy="290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3014" name="Picture 6" descr="http://t3.gstatic.com/images?q=tbn:3ssToCISme53lM:http://4.bp.blogspot.com/_vk96RZXmcKc/SLGbBMZM_DI/AAAAAAAABJU/GSHugbymqpo/s400/LOGO_NATIXIS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370209" y="5296046"/>
            <a:ext cx="1034051" cy="451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BNP Paribas, la banque d'un monde qui change">
            <a:hlinkClick r:id="rId16" tooltip="BNP PARIBAS Particuliers"/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6114" b="2098"/>
          <a:stretch/>
        </p:blipFill>
        <p:spPr bwMode="auto">
          <a:xfrm>
            <a:off x="5129158" y="4631788"/>
            <a:ext cx="2071685" cy="44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Airweb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255" y="2212744"/>
            <a:ext cx="567624" cy="4558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668" y="1582253"/>
            <a:ext cx="960254" cy="430114"/>
          </a:xfrm>
          <a:prstGeom prst="rect">
            <a:avLst/>
          </a:prstGeom>
        </p:spPr>
      </p:pic>
      <p:sp>
        <p:nvSpPr>
          <p:cNvPr id="20" name="Nuage 19"/>
          <p:cNvSpPr/>
          <p:nvPr/>
        </p:nvSpPr>
        <p:spPr>
          <a:xfrm>
            <a:off x="770786" y="2212744"/>
            <a:ext cx="7113297" cy="4464496"/>
          </a:xfrm>
          <a:prstGeom prst="cloud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ZoneTexte 49"/>
          <p:cNvSpPr txBox="1"/>
          <p:nvPr/>
        </p:nvSpPr>
        <p:spPr>
          <a:xfrm>
            <a:off x="8896302" y="2530912"/>
            <a:ext cx="100700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Berlin Sans FB Demi" panose="020E0802020502020306" pitchFamily="34" charset="0"/>
                <a:cs typeface="Aharoni" panose="02010803020104030203" pitchFamily="2" charset="-79"/>
              </a:rPr>
              <a:t>Services</a:t>
            </a:r>
            <a:endParaRPr lang="fr-FR" dirty="0">
              <a:latin typeface="Berlin Sans FB Demi" panose="020E0802020502020306" pitchFamily="34" charset="0"/>
              <a:cs typeface="Aharoni" panose="02010803020104030203" pitchFamily="2" charset="-79"/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137237" y="3722137"/>
            <a:ext cx="1119698" cy="582767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21549" r="12201" b="21549"/>
          <a:stretch/>
        </p:blipFill>
        <p:spPr>
          <a:xfrm>
            <a:off x="9137237" y="1582253"/>
            <a:ext cx="871118" cy="40652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206" y="2796963"/>
            <a:ext cx="827808" cy="46438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277" y="1582253"/>
            <a:ext cx="1359229" cy="388351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903" y="3276659"/>
            <a:ext cx="1641595" cy="1197121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191" y="3824463"/>
            <a:ext cx="1481713" cy="1313575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5" t="20060" r="32759" b="22635"/>
          <a:stretch/>
        </p:blipFill>
        <p:spPr>
          <a:xfrm>
            <a:off x="1780514" y="2970924"/>
            <a:ext cx="935691" cy="854409"/>
          </a:xfrm>
          <a:prstGeom prst="rect">
            <a:avLst/>
          </a:prstGeom>
        </p:spPr>
      </p:pic>
      <p:sp>
        <p:nvSpPr>
          <p:cNvPr id="49" name="ZoneTexte 48"/>
          <p:cNvSpPr txBox="1"/>
          <p:nvPr/>
        </p:nvSpPr>
        <p:spPr>
          <a:xfrm>
            <a:off x="3187628" y="2612864"/>
            <a:ext cx="3522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Berlin Sans FB Demi" panose="020E0802020502020306" pitchFamily="34" charset="0"/>
                <a:cs typeface="Aharoni" panose="02010803020104030203" pitchFamily="2" charset="-79"/>
              </a:rPr>
              <a:t>Assurance et Banque</a:t>
            </a:r>
            <a:endParaRPr lang="fr-FR" sz="2800" dirty="0">
              <a:latin typeface="Berlin Sans FB Demi" panose="020E0802020502020306" pitchFamily="34" charset="0"/>
              <a:cs typeface="Aharoni" panose="02010803020104030203" pitchFamily="2" charset="-79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6918617" y="805798"/>
            <a:ext cx="227498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Berlin Sans FB Demi" panose="020E0802020502020306" pitchFamily="34" charset="0"/>
                <a:cs typeface="Aharoni" panose="02010803020104030203" pitchFamily="2" charset="-79"/>
              </a:rPr>
              <a:t>Sociétés de Services </a:t>
            </a:r>
            <a:endParaRPr lang="fr-FR" dirty="0">
              <a:latin typeface="Berlin Sans FB Demi" panose="020E0802020502020306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219908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Nos livrables : créer la Feuille de route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451611" y="1744593"/>
            <a:ext cx="3786214" cy="563393"/>
          </a:xfrm>
        </p:spPr>
        <p:txBody>
          <a:bodyPr/>
          <a:lstStyle/>
          <a:p>
            <a:r>
              <a:rPr lang="fr-FR" dirty="0" smtClean="0"/>
              <a:t>Un planning global directeur  auquel se référer 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Objectif : </a:t>
            </a:r>
          </a:p>
          <a:p>
            <a:pPr lvl="1"/>
            <a:r>
              <a:rPr lang="fr-FR" dirty="0" smtClean="0"/>
              <a:t>Se comparer à une feuille de route définie par la direction de projet</a:t>
            </a:r>
            <a:endParaRPr lang="fr-FR" dirty="0"/>
          </a:p>
          <a:p>
            <a:pPr lvl="1"/>
            <a:r>
              <a:rPr lang="fr-FR" dirty="0" smtClean="0"/>
              <a:t>estimer un planning réaliste via une analyse de charge</a:t>
            </a:r>
            <a:endParaRPr lang="fr-FR" dirty="0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sz="half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016" y="1425576"/>
            <a:ext cx="5216525" cy="2117654"/>
          </a:xfrm>
        </p:spPr>
      </p:pic>
      <p:pic>
        <p:nvPicPr>
          <p:cNvPr id="10" name="Espace réservé du contenu 9"/>
          <p:cNvPicPr>
            <a:picLocks noGrp="1" noChangeAspect="1"/>
          </p:cNvPicPr>
          <p:nvPr>
            <p:ph sz="half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225" y="4400862"/>
            <a:ext cx="5216525" cy="1828176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6D96D11-B938-478E-A463-32EB43621F26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sp>
        <p:nvSpPr>
          <p:cNvPr id="11" name="Bulle ronde 10"/>
          <p:cNvSpPr/>
          <p:nvPr/>
        </p:nvSpPr>
        <p:spPr>
          <a:xfrm>
            <a:off x="6437013" y="1144601"/>
            <a:ext cx="1944216" cy="1332071"/>
          </a:xfrm>
          <a:prstGeom prst="wedgeEllipseCallout">
            <a:avLst>
              <a:gd name="adj1" fmla="val 55524"/>
              <a:gd name="adj2" fmla="val 5361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Plusieurs chantiers à suivre</a:t>
            </a:r>
            <a:endParaRPr lang="fr-FR" dirty="0"/>
          </a:p>
        </p:txBody>
      </p:sp>
      <p:sp>
        <p:nvSpPr>
          <p:cNvPr id="12" name="Bulle ronde 11"/>
          <p:cNvSpPr/>
          <p:nvPr/>
        </p:nvSpPr>
        <p:spPr>
          <a:xfrm>
            <a:off x="6831087" y="3964315"/>
            <a:ext cx="1944216" cy="1332071"/>
          </a:xfrm>
          <a:prstGeom prst="wedgeEllipseCallout">
            <a:avLst>
              <a:gd name="adj1" fmla="val 55524"/>
              <a:gd name="adj2" fmla="val 5361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Des jalons clés à tracer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8" t="52287" r="7717" b="-323"/>
          <a:stretch/>
        </p:blipFill>
        <p:spPr>
          <a:xfrm>
            <a:off x="2718247" y="4917687"/>
            <a:ext cx="2339463" cy="1754597"/>
          </a:xfrm>
          <a:prstGeom prst="rect">
            <a:avLst/>
          </a:prstGeom>
        </p:spPr>
      </p:pic>
      <p:sp>
        <p:nvSpPr>
          <p:cNvPr id="14" name="Bulle ronde 13"/>
          <p:cNvSpPr/>
          <p:nvPr/>
        </p:nvSpPr>
        <p:spPr>
          <a:xfrm>
            <a:off x="1134071" y="5376592"/>
            <a:ext cx="1872208" cy="1411558"/>
          </a:xfrm>
          <a:prstGeom prst="wedgeEllipseCallout">
            <a:avLst>
              <a:gd name="adj1" fmla="val 69889"/>
              <a:gd name="adj2" fmla="val -2564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Comparer Capacité et Charge des  personnels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3587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Nos livrables : voir dérives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427692" y="2322959"/>
            <a:ext cx="3786214" cy="563393"/>
          </a:xfrm>
        </p:spPr>
        <p:txBody>
          <a:bodyPr/>
          <a:lstStyle/>
          <a:p>
            <a:r>
              <a:rPr lang="fr-FR" dirty="0" smtClean="0"/>
              <a:t>Un planning global auquel les équipes doivent se référer 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430636" y="3155046"/>
            <a:ext cx="3786214" cy="4388665"/>
          </a:xfrm>
        </p:spPr>
        <p:txBody>
          <a:bodyPr/>
          <a:lstStyle/>
          <a:p>
            <a:r>
              <a:rPr lang="fr-FR" dirty="0" smtClean="0"/>
              <a:t>Objectif : </a:t>
            </a:r>
          </a:p>
          <a:p>
            <a:pPr lvl="1"/>
            <a:r>
              <a:rPr lang="fr-FR" dirty="0" smtClean="0"/>
              <a:t>Comparer les jalons clés des chefs de projet à une feuille de route définie par la direction de projet</a:t>
            </a:r>
            <a:endParaRPr lang="fr-FR" dirty="0"/>
          </a:p>
          <a:p>
            <a:pPr lvl="1"/>
            <a:r>
              <a:rPr lang="fr-FR" dirty="0" smtClean="0"/>
              <a:t>Faire communiquer les équipes entre elles pour trouver des solutions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6D96D11-B938-478E-A463-32EB43621F26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half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225" y="2034475"/>
            <a:ext cx="5216525" cy="1346013"/>
          </a:xfr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8" t="8512" r="325" b="-8512"/>
          <a:stretch/>
        </p:blipFill>
        <p:spPr>
          <a:xfrm>
            <a:off x="4590455" y="4347129"/>
            <a:ext cx="5452986" cy="2004500"/>
          </a:xfrm>
          <a:prstGeom prst="rect">
            <a:avLst/>
          </a:prstGeom>
        </p:spPr>
      </p:pic>
      <p:sp>
        <p:nvSpPr>
          <p:cNvPr id="12" name="Bulle ronde 11"/>
          <p:cNvSpPr/>
          <p:nvPr/>
        </p:nvSpPr>
        <p:spPr>
          <a:xfrm>
            <a:off x="7038727" y="1180942"/>
            <a:ext cx="1944216" cy="1332071"/>
          </a:xfrm>
          <a:prstGeom prst="wedgeEllipseCallout">
            <a:avLst>
              <a:gd name="adj1" fmla="val 55524"/>
              <a:gd name="adj2" fmla="val 5361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Des jalons clés à suivre</a:t>
            </a:r>
            <a:endParaRPr lang="fr-FR" dirty="0"/>
          </a:p>
        </p:txBody>
      </p:sp>
      <p:sp>
        <p:nvSpPr>
          <p:cNvPr id="11" name="Bulle ronde 10"/>
          <p:cNvSpPr/>
          <p:nvPr/>
        </p:nvSpPr>
        <p:spPr>
          <a:xfrm>
            <a:off x="5889613" y="3600450"/>
            <a:ext cx="2854670" cy="1332071"/>
          </a:xfrm>
          <a:prstGeom prst="wedgeEllipseCallout">
            <a:avLst>
              <a:gd name="adj1" fmla="val 55524"/>
              <a:gd name="adj2" fmla="val 5361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Voir l’importance des dérives délai / Objectif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648190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1FF637D954D640BE436D5B7B0E3E89" ma:contentTypeVersion="0" ma:contentTypeDescription="Crée un document." ma:contentTypeScope="" ma:versionID="87cc770bc469d8b284816ef6893c04f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da2da65052f36a9c1ea9dcb3662b4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BC1817-0EE1-4D48-BCED-7F0ED2E37A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8478CD-0A98-4567-8B06-69747DA09005}">
  <ds:schemaRefs>
    <ds:schemaRef ds:uri="http://purl.org/dc/dcmitype/"/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716B320-E13B-4B93-A183-40496632F3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22700</TotalTime>
  <Words>887</Words>
  <Application>Microsoft Office PowerPoint</Application>
  <PresentationFormat>Personnalisé</PresentationFormat>
  <Paragraphs>214</Paragraphs>
  <Slides>17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9" baseType="lpstr">
      <vt:lpstr>Arial Unicode MS</vt:lpstr>
      <vt:lpstr>Aharoni</vt:lpstr>
      <vt:lpstr>Arial</vt:lpstr>
      <vt:lpstr>Berlin Sans FB Demi</vt:lpstr>
      <vt:lpstr>Calibri</vt:lpstr>
      <vt:lpstr>Cambria</vt:lpstr>
      <vt:lpstr>FuturaA Bk BT</vt:lpstr>
      <vt:lpstr>Impact</vt:lpstr>
      <vt:lpstr>Times New Roman</vt:lpstr>
      <vt:lpstr>Wingdings</vt:lpstr>
      <vt:lpstr>Wingdings 2</vt:lpstr>
      <vt:lpstr>Thème Office</vt:lpstr>
      <vt:lpstr>Présentation PowerPoint</vt:lpstr>
      <vt:lpstr>Présentation PowerPoint</vt:lpstr>
      <vt:lpstr>Un planning fiable met à plat les dépendances et les ressources</vt:lpstr>
      <vt:lpstr>Présentation PowerPoint</vt:lpstr>
      <vt:lpstr>Membre du réseau Valor Conseil</vt:lpstr>
      <vt:lpstr>Positionnement et cible e-Labor Conseil </vt:lpstr>
      <vt:lpstr> Nos références Services et Assurances</vt:lpstr>
      <vt:lpstr>Nos livrables : créer la Feuille de route</vt:lpstr>
      <vt:lpstr>Nos livrables : voir dérives</vt:lpstr>
      <vt:lpstr>Nos livrables : mesurer les impacts</vt:lpstr>
      <vt:lpstr>Exemple de Rapport Flash Project</vt:lpstr>
      <vt:lpstr>Synthèse de Rapport multiprojet</vt:lpstr>
      <vt:lpstr>Rapport flash Project Pro  </vt:lpstr>
      <vt:lpstr>Exemple de rapport de ressources</vt:lpstr>
      <vt:lpstr>Etapes de mise en place</vt:lpstr>
      <vt:lpstr>Présentation PowerPoint</vt:lpstr>
      <vt:lpstr>Organisation E-labor Conseil</vt:lpstr>
    </vt:vector>
  </TitlesOfParts>
  <Company>e-Labor Conseil SAS</Company>
  <LinksUpToDate>false</LinksUpToDate>
  <SharedDoc>false</SharedDoc>
  <HyperlinkBase>http://www.e-labor.fr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Mutuelles : Comment obtenir un planning qui soit une feuille de route fiable ?</dc:title>
  <dc:subject>projets d'assurances</dc:subject>
  <dc:creator>Didier Maignan</dc:creator>
  <cp:keywords>Expert PMO</cp:keywords>
  <dc:description>pour secteur des mutuelles</dc:description>
  <cp:lastModifiedBy>didierma</cp:lastModifiedBy>
  <cp:revision>994</cp:revision>
  <cp:lastPrinted>2015-01-20T12:49:35Z</cp:lastPrinted>
  <dcterms:created xsi:type="dcterms:W3CDTF">2010-01-04T15:47:53Z</dcterms:created>
  <dcterms:modified xsi:type="dcterms:W3CDTF">2015-09-25T14:57:28Z</dcterms:modified>
  <cp:category>PMO</cp:category>
  <cp:contentStatus>relu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0x010100541FF637D954D640BE436D5B7B0E3E89</vt:lpwstr>
  </property>
</Properties>
</file>