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438" r:id="rId3"/>
    <p:sldId id="437" r:id="rId4"/>
    <p:sldId id="433" r:id="rId5"/>
    <p:sldId id="432" r:id="rId6"/>
    <p:sldId id="436" r:id="rId7"/>
    <p:sldId id="434" r:id="rId8"/>
    <p:sldId id="435" r:id="rId9"/>
  </p:sldIdLst>
  <p:sldSz cx="10333038" cy="7200900"/>
  <p:notesSz cx="9942513" cy="6810375"/>
  <p:custShowLst>
    <p:custShow name="Diaporama personnalisé 1" id="0">
      <p:sldLst>
        <p:sld r:id="rId2"/>
      </p:sldLst>
    </p:custShow>
  </p:custShowLst>
  <p:defaultTextStyle>
    <a:defPPr>
      <a:defRPr lang="fr-FR"/>
    </a:defPPr>
    <a:lvl1pPr algn="l" defTabSz="954088" rtl="0" fontAlgn="base">
      <a:spcBef>
        <a:spcPct val="0"/>
      </a:spcBef>
      <a:spcAft>
        <a:spcPct val="0"/>
      </a:spcAft>
      <a:defRPr sz="1900" kern="1200">
        <a:solidFill>
          <a:schemeClr val="tx1"/>
        </a:solidFill>
        <a:latin typeface="Arial" pitchFamily="34" charset="0"/>
        <a:ea typeface="+mn-ea"/>
        <a:cs typeface="Arial" pitchFamily="34" charset="0"/>
      </a:defRPr>
    </a:lvl1pPr>
    <a:lvl2pPr marL="476250" indent="-19050" algn="l" defTabSz="954088" rtl="0" fontAlgn="base">
      <a:spcBef>
        <a:spcPct val="0"/>
      </a:spcBef>
      <a:spcAft>
        <a:spcPct val="0"/>
      </a:spcAft>
      <a:defRPr sz="1900" kern="1200">
        <a:solidFill>
          <a:schemeClr val="tx1"/>
        </a:solidFill>
        <a:latin typeface="Arial" pitchFamily="34" charset="0"/>
        <a:ea typeface="+mn-ea"/>
        <a:cs typeface="Arial" pitchFamily="34" charset="0"/>
      </a:defRPr>
    </a:lvl2pPr>
    <a:lvl3pPr marL="954088" indent="-39688" algn="l" defTabSz="954088" rtl="0" fontAlgn="base">
      <a:spcBef>
        <a:spcPct val="0"/>
      </a:spcBef>
      <a:spcAft>
        <a:spcPct val="0"/>
      </a:spcAft>
      <a:defRPr sz="1900" kern="1200">
        <a:solidFill>
          <a:schemeClr val="tx1"/>
        </a:solidFill>
        <a:latin typeface="Arial" pitchFamily="34" charset="0"/>
        <a:ea typeface="+mn-ea"/>
        <a:cs typeface="Arial" pitchFamily="34" charset="0"/>
      </a:defRPr>
    </a:lvl3pPr>
    <a:lvl4pPr marL="1431925" indent="-60325" algn="l" defTabSz="954088" rtl="0" fontAlgn="base">
      <a:spcBef>
        <a:spcPct val="0"/>
      </a:spcBef>
      <a:spcAft>
        <a:spcPct val="0"/>
      </a:spcAft>
      <a:defRPr sz="1900" kern="1200">
        <a:solidFill>
          <a:schemeClr val="tx1"/>
        </a:solidFill>
        <a:latin typeface="Arial" pitchFamily="34" charset="0"/>
        <a:ea typeface="+mn-ea"/>
        <a:cs typeface="Arial" pitchFamily="34" charset="0"/>
      </a:defRPr>
    </a:lvl4pPr>
    <a:lvl5pPr marL="1909763" indent="-80963" algn="l" defTabSz="954088" rtl="0" fontAlgn="base">
      <a:spcBef>
        <a:spcPct val="0"/>
      </a:spcBef>
      <a:spcAft>
        <a:spcPct val="0"/>
      </a:spcAft>
      <a:defRPr sz="1900" kern="1200">
        <a:solidFill>
          <a:schemeClr val="tx1"/>
        </a:solidFill>
        <a:latin typeface="Arial" pitchFamily="34" charset="0"/>
        <a:ea typeface="+mn-ea"/>
        <a:cs typeface="Arial" pitchFamily="34" charset="0"/>
      </a:defRPr>
    </a:lvl5pPr>
    <a:lvl6pPr marL="2286000" algn="l" defTabSz="914400" rtl="0" eaLnBrk="1" latinLnBrk="0" hangingPunct="1">
      <a:defRPr sz="1900" kern="1200">
        <a:solidFill>
          <a:schemeClr val="tx1"/>
        </a:solidFill>
        <a:latin typeface="Arial" pitchFamily="34" charset="0"/>
        <a:ea typeface="+mn-ea"/>
        <a:cs typeface="Arial" pitchFamily="34" charset="0"/>
      </a:defRPr>
    </a:lvl6pPr>
    <a:lvl7pPr marL="2743200" algn="l" defTabSz="914400" rtl="0" eaLnBrk="1" latinLnBrk="0" hangingPunct="1">
      <a:defRPr sz="1900" kern="1200">
        <a:solidFill>
          <a:schemeClr val="tx1"/>
        </a:solidFill>
        <a:latin typeface="Arial" pitchFamily="34" charset="0"/>
        <a:ea typeface="+mn-ea"/>
        <a:cs typeface="Arial" pitchFamily="34" charset="0"/>
      </a:defRPr>
    </a:lvl7pPr>
    <a:lvl8pPr marL="3200400" algn="l" defTabSz="914400" rtl="0" eaLnBrk="1" latinLnBrk="0" hangingPunct="1">
      <a:defRPr sz="1900" kern="1200">
        <a:solidFill>
          <a:schemeClr val="tx1"/>
        </a:solidFill>
        <a:latin typeface="Arial" pitchFamily="34" charset="0"/>
        <a:ea typeface="+mn-ea"/>
        <a:cs typeface="Arial" pitchFamily="34" charset="0"/>
      </a:defRPr>
    </a:lvl8pPr>
    <a:lvl9pPr marL="3657600" algn="l" defTabSz="914400" rtl="0" eaLnBrk="1" latinLnBrk="0" hangingPunct="1">
      <a:defRPr sz="19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268">
          <p15:clr>
            <a:srgbClr val="A4A3A4"/>
          </p15:clr>
        </p15:guide>
        <p15:guide id="2" pos="3255">
          <p15:clr>
            <a:srgbClr val="A4A3A4"/>
          </p15:clr>
        </p15:guide>
      </p15:sldGuideLst>
    </p:ext>
    <p:ext uri="{2D200454-40CA-4A62-9FC3-DE9A4176ACB9}">
      <p15:notesGuideLst xmlns:p15="http://schemas.microsoft.com/office/powerpoint/2012/main">
        <p15:guide id="1" orient="horz" pos="2146">
          <p15:clr>
            <a:srgbClr val="A4A3A4"/>
          </p15:clr>
        </p15:guide>
        <p15:guide id="2" pos="313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dier Maignan" initials="dm" lastIdx="6" clrIdx="0"/>
  <p:cmAuthor id="2" name="Didier MAIGNAN" initials="DM" lastIdx="3" clrIdx="1">
    <p:extLst>
      <p:ext uri="{19B8F6BF-5375-455C-9EA6-DF929625EA0E}">
        <p15:presenceInfo xmlns:p15="http://schemas.microsoft.com/office/powerpoint/2012/main" userId="Didier MAIGN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C4C7"/>
    <a:srgbClr val="CC6321"/>
    <a:srgbClr val="A807B9"/>
    <a:srgbClr val="683266"/>
    <a:srgbClr val="990000"/>
    <a:srgbClr val="894206"/>
    <a:srgbClr val="B7B606"/>
    <a:srgbClr val="8FADAB"/>
    <a:srgbClr val="E7E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43" autoAdjust="0"/>
    <p:restoredTop sz="67601" autoAdjust="0"/>
  </p:normalViewPr>
  <p:slideViewPr>
    <p:cSldViewPr>
      <p:cViewPr varScale="1">
        <p:scale>
          <a:sx n="77" d="100"/>
          <a:sy n="77" d="100"/>
        </p:scale>
        <p:origin x="600" y="84"/>
      </p:cViewPr>
      <p:guideLst>
        <p:guide orient="horz" pos="2268"/>
        <p:guide pos="3255"/>
      </p:guideLst>
    </p:cSldViewPr>
  </p:slideViewPr>
  <p:outlineViewPr>
    <p:cViewPr>
      <p:scale>
        <a:sx n="33" d="100"/>
        <a:sy n="33" d="100"/>
      </p:scale>
      <p:origin x="0" y="0"/>
    </p:cViewPr>
    <p:sldLst>
      <p:sld r:id="rId1" collapse="1"/>
    </p:sldLst>
  </p:outlineViewPr>
  <p:notesTextViewPr>
    <p:cViewPr>
      <p:scale>
        <a:sx n="75" d="100"/>
        <a:sy n="75" d="100"/>
      </p:scale>
      <p:origin x="0" y="0"/>
    </p:cViewPr>
  </p:notesTextViewPr>
  <p:sorterViewPr>
    <p:cViewPr varScale="1">
      <p:scale>
        <a:sx n="1" d="1"/>
        <a:sy n="1" d="1"/>
      </p:scale>
      <p:origin x="0" y="-8712"/>
    </p:cViewPr>
  </p:sorterViewPr>
  <p:notesViewPr>
    <p:cSldViewPr>
      <p:cViewPr varScale="1">
        <p:scale>
          <a:sx n="109" d="100"/>
          <a:sy n="109" d="100"/>
        </p:scale>
        <p:origin x="-288" y="-78"/>
      </p:cViewPr>
      <p:guideLst>
        <p:guide orient="horz" pos="2146"/>
        <p:guide pos="313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05-09T16:45:25.326" idx="1">
    <p:pos x="10" y="10"/>
    <p:text>reporting et personnalisation</p:text>
    <p:extLst>
      <p:ext uri="{C676402C-5697-4E1C-873F-D02D1690AC5C}">
        <p15:threadingInfo xmlns:p15="http://schemas.microsoft.com/office/powerpoint/2012/main" timeZoneBias="-120"/>
      </p:ext>
    </p:extLst>
  </p:cm>
  <p:cm authorId="2" dt="2018-05-09T16:48:08.398" idx="2">
    <p:pos x="10" y="146"/>
    <p:text>et gestion des droits</p:text>
    <p:extLst>
      <p:ext uri="{C676402C-5697-4E1C-873F-D02D1690AC5C}">
        <p15:threadingInfo xmlns:p15="http://schemas.microsoft.com/office/powerpoint/2012/main" timeZoneBias="-120">
          <p15:parentCm authorId="2" idx="1"/>
        </p15:threadingInfo>
      </p:ext>
    </p:extLst>
  </p:cm>
  <p:cm authorId="2" dt="2018-05-09T16:56:44.674" idx="3">
    <p:pos x="10" y="282"/>
    <p:text>sont 2 sujets qui intéressent également Bernard et Marie Chantal</p:text>
    <p:extLst>
      <p:ext uri="{C676402C-5697-4E1C-873F-D02D1690AC5C}">
        <p15:threadingInfo xmlns:p15="http://schemas.microsoft.com/office/powerpoint/2012/main" timeZoneBias="-120">
          <p15:parentCm authorId="2" idx="1"/>
        </p15:threadingInfo>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868CBB-F528-4E84-B0EA-D9EF9E4C54CE}" type="doc">
      <dgm:prSet loTypeId="urn:microsoft.com/office/officeart/2005/8/layout/bProcess3" loCatId="process" qsTypeId="urn:microsoft.com/office/officeart/2005/8/quickstyle/simple5" qsCatId="simple" csTypeId="urn:microsoft.com/office/officeart/2005/8/colors/colorful2" csCatId="colorful" phldr="1"/>
      <dgm:spPr/>
      <dgm:t>
        <a:bodyPr/>
        <a:lstStyle/>
        <a:p>
          <a:endParaRPr lang="fr-FR"/>
        </a:p>
      </dgm:t>
    </dgm:pt>
    <dgm:pt modelId="{60A67384-B98F-4D1C-91FD-C552373AC671}">
      <dgm:prSet phldrT="[Texte]"/>
      <dgm:spPr/>
      <dgm:t>
        <a:bodyPr/>
        <a:lstStyle/>
        <a:p>
          <a:r>
            <a:rPr lang="fr-FR" dirty="0"/>
            <a:t>1 gérer le budget</a:t>
          </a:r>
        </a:p>
      </dgm:t>
    </dgm:pt>
    <dgm:pt modelId="{D41598C9-7E18-40DB-97AC-9439FA450B29}" type="parTrans" cxnId="{8DC98F43-610A-4D3C-85E0-ABAC3FE97E0F}">
      <dgm:prSet/>
      <dgm:spPr/>
      <dgm:t>
        <a:bodyPr/>
        <a:lstStyle/>
        <a:p>
          <a:endParaRPr lang="fr-FR"/>
        </a:p>
      </dgm:t>
    </dgm:pt>
    <dgm:pt modelId="{AB1D6A18-3B36-4CE2-9895-50FE75B7CF17}" type="sibTrans" cxnId="{8DC98F43-610A-4D3C-85E0-ABAC3FE97E0F}">
      <dgm:prSet/>
      <dgm:spPr/>
      <dgm:t>
        <a:bodyPr/>
        <a:lstStyle/>
        <a:p>
          <a:endParaRPr lang="fr-FR"/>
        </a:p>
      </dgm:t>
    </dgm:pt>
    <dgm:pt modelId="{689BBE6F-9968-42A0-8029-54C9D80CECAB}">
      <dgm:prSet/>
      <dgm:spPr/>
      <dgm:t>
        <a:bodyPr/>
        <a:lstStyle/>
        <a:p>
          <a:r>
            <a:rPr lang="fr-FR"/>
            <a:t>2 personnalisation</a:t>
          </a:r>
          <a:endParaRPr lang="fr-FR" dirty="0"/>
        </a:p>
      </dgm:t>
    </dgm:pt>
    <dgm:pt modelId="{2ED206AB-6169-41BD-BF5F-13A72E88FD8A}" type="parTrans" cxnId="{C10DD405-A081-4B9A-83A0-A2E50A4096A3}">
      <dgm:prSet/>
      <dgm:spPr/>
      <dgm:t>
        <a:bodyPr/>
        <a:lstStyle/>
        <a:p>
          <a:endParaRPr lang="fr-FR"/>
        </a:p>
      </dgm:t>
    </dgm:pt>
    <dgm:pt modelId="{BFFC66D8-8378-4866-9DE0-BC63DE10B69B}" type="sibTrans" cxnId="{C10DD405-A081-4B9A-83A0-A2E50A4096A3}">
      <dgm:prSet/>
      <dgm:spPr/>
      <dgm:t>
        <a:bodyPr/>
        <a:lstStyle/>
        <a:p>
          <a:endParaRPr lang="fr-FR"/>
        </a:p>
      </dgm:t>
    </dgm:pt>
    <dgm:pt modelId="{DBC05EE4-FA46-4AC5-A27B-D92107B35EBE}">
      <dgm:prSet/>
      <dgm:spPr/>
      <dgm:t>
        <a:bodyPr/>
        <a:lstStyle/>
        <a:p>
          <a:r>
            <a:rPr lang="fr-FR" dirty="0"/>
            <a:t>3 échange avec MS</a:t>
          </a:r>
        </a:p>
      </dgm:t>
    </dgm:pt>
    <dgm:pt modelId="{7D749F39-AC7D-40C3-B4E8-3528C2FABEAC}" type="parTrans" cxnId="{FB526FC7-CD07-485E-8388-5257D3E158C7}">
      <dgm:prSet/>
      <dgm:spPr/>
      <dgm:t>
        <a:bodyPr/>
        <a:lstStyle/>
        <a:p>
          <a:endParaRPr lang="fr-FR"/>
        </a:p>
      </dgm:t>
    </dgm:pt>
    <dgm:pt modelId="{049782D4-3AB1-414C-8617-30F0BA431E76}" type="sibTrans" cxnId="{FB526FC7-CD07-485E-8388-5257D3E158C7}">
      <dgm:prSet/>
      <dgm:spPr/>
      <dgm:t>
        <a:bodyPr/>
        <a:lstStyle/>
        <a:p>
          <a:endParaRPr lang="fr-FR"/>
        </a:p>
      </dgm:t>
    </dgm:pt>
    <dgm:pt modelId="{5EA667B9-AC17-4FBC-8089-AF2BE857EF23}">
      <dgm:prSet/>
      <dgm:spPr/>
      <dgm:t>
        <a:bodyPr/>
        <a:lstStyle/>
        <a:p>
          <a:r>
            <a:rPr lang="fr-FR"/>
            <a:t>4 reporting</a:t>
          </a:r>
          <a:endParaRPr lang="fr-FR" dirty="0"/>
        </a:p>
      </dgm:t>
    </dgm:pt>
    <dgm:pt modelId="{32AE55A8-E768-433B-AB4C-2EA6F5133EBF}" type="parTrans" cxnId="{036383D9-7A2E-4BF7-8DCE-F2DE9D347960}">
      <dgm:prSet/>
      <dgm:spPr/>
      <dgm:t>
        <a:bodyPr/>
        <a:lstStyle/>
        <a:p>
          <a:endParaRPr lang="fr-FR"/>
        </a:p>
      </dgm:t>
    </dgm:pt>
    <dgm:pt modelId="{F9370AF2-718A-42B9-BB75-89F873B9C1EA}" type="sibTrans" cxnId="{036383D9-7A2E-4BF7-8DCE-F2DE9D347960}">
      <dgm:prSet/>
      <dgm:spPr/>
      <dgm:t>
        <a:bodyPr/>
        <a:lstStyle/>
        <a:p>
          <a:endParaRPr lang="fr-FR"/>
        </a:p>
      </dgm:t>
    </dgm:pt>
    <dgm:pt modelId="{C2516B8E-FDF9-43E8-AF46-45FABCA19545}" type="pres">
      <dgm:prSet presAssocID="{C3868CBB-F528-4E84-B0EA-D9EF9E4C54CE}" presName="Name0" presStyleCnt="0">
        <dgm:presLayoutVars>
          <dgm:dir/>
          <dgm:resizeHandles val="exact"/>
        </dgm:presLayoutVars>
      </dgm:prSet>
      <dgm:spPr/>
    </dgm:pt>
    <dgm:pt modelId="{A38084CF-4BEA-420F-AEEE-9C9F4361C0D7}" type="pres">
      <dgm:prSet presAssocID="{60A67384-B98F-4D1C-91FD-C552373AC671}" presName="node" presStyleLbl="node1" presStyleIdx="0" presStyleCnt="4">
        <dgm:presLayoutVars>
          <dgm:bulletEnabled val="1"/>
        </dgm:presLayoutVars>
      </dgm:prSet>
      <dgm:spPr/>
    </dgm:pt>
    <dgm:pt modelId="{E726EF55-4E2F-4F99-A266-1AFA02F0FBAF}" type="pres">
      <dgm:prSet presAssocID="{AB1D6A18-3B36-4CE2-9895-50FE75B7CF17}" presName="sibTrans" presStyleLbl="sibTrans1D1" presStyleIdx="0" presStyleCnt="3"/>
      <dgm:spPr/>
    </dgm:pt>
    <dgm:pt modelId="{65AD36BF-92D5-427A-A236-F2F9483E4A09}" type="pres">
      <dgm:prSet presAssocID="{AB1D6A18-3B36-4CE2-9895-50FE75B7CF17}" presName="connectorText" presStyleLbl="sibTrans1D1" presStyleIdx="0" presStyleCnt="3"/>
      <dgm:spPr/>
    </dgm:pt>
    <dgm:pt modelId="{56BACD7F-65A3-4E13-90F1-0542C6B78109}" type="pres">
      <dgm:prSet presAssocID="{689BBE6F-9968-42A0-8029-54C9D80CECAB}" presName="node" presStyleLbl="node1" presStyleIdx="1" presStyleCnt="4">
        <dgm:presLayoutVars>
          <dgm:bulletEnabled val="1"/>
        </dgm:presLayoutVars>
      </dgm:prSet>
      <dgm:spPr/>
    </dgm:pt>
    <dgm:pt modelId="{B6885A19-9E9C-4E77-9753-279F8303C514}" type="pres">
      <dgm:prSet presAssocID="{BFFC66D8-8378-4866-9DE0-BC63DE10B69B}" presName="sibTrans" presStyleLbl="sibTrans1D1" presStyleIdx="1" presStyleCnt="3"/>
      <dgm:spPr/>
    </dgm:pt>
    <dgm:pt modelId="{BA941386-3F0E-4C40-BB0A-F35FD929AE30}" type="pres">
      <dgm:prSet presAssocID="{BFFC66D8-8378-4866-9DE0-BC63DE10B69B}" presName="connectorText" presStyleLbl="sibTrans1D1" presStyleIdx="1" presStyleCnt="3"/>
      <dgm:spPr/>
    </dgm:pt>
    <dgm:pt modelId="{C26C6D60-9503-459A-8FB0-BCA83F18D8E1}" type="pres">
      <dgm:prSet presAssocID="{DBC05EE4-FA46-4AC5-A27B-D92107B35EBE}" presName="node" presStyleLbl="node1" presStyleIdx="2" presStyleCnt="4">
        <dgm:presLayoutVars>
          <dgm:bulletEnabled val="1"/>
        </dgm:presLayoutVars>
      </dgm:prSet>
      <dgm:spPr/>
    </dgm:pt>
    <dgm:pt modelId="{49846CEA-31CE-4E04-BA85-D5519B97BC50}" type="pres">
      <dgm:prSet presAssocID="{049782D4-3AB1-414C-8617-30F0BA431E76}" presName="sibTrans" presStyleLbl="sibTrans1D1" presStyleIdx="2" presStyleCnt="3"/>
      <dgm:spPr/>
    </dgm:pt>
    <dgm:pt modelId="{31AFAA42-37F7-4EC1-8F2E-3B13779ED809}" type="pres">
      <dgm:prSet presAssocID="{049782D4-3AB1-414C-8617-30F0BA431E76}" presName="connectorText" presStyleLbl="sibTrans1D1" presStyleIdx="2" presStyleCnt="3"/>
      <dgm:spPr/>
    </dgm:pt>
    <dgm:pt modelId="{21F39A00-7492-43E9-952A-B1304DF72973}" type="pres">
      <dgm:prSet presAssocID="{5EA667B9-AC17-4FBC-8089-AF2BE857EF23}" presName="node" presStyleLbl="node1" presStyleIdx="3" presStyleCnt="4">
        <dgm:presLayoutVars>
          <dgm:bulletEnabled val="1"/>
        </dgm:presLayoutVars>
      </dgm:prSet>
      <dgm:spPr/>
    </dgm:pt>
  </dgm:ptLst>
  <dgm:cxnLst>
    <dgm:cxn modelId="{C10DD405-A081-4B9A-83A0-A2E50A4096A3}" srcId="{C3868CBB-F528-4E84-B0EA-D9EF9E4C54CE}" destId="{689BBE6F-9968-42A0-8029-54C9D80CECAB}" srcOrd="1" destOrd="0" parTransId="{2ED206AB-6169-41BD-BF5F-13A72E88FD8A}" sibTransId="{BFFC66D8-8378-4866-9DE0-BC63DE10B69B}"/>
    <dgm:cxn modelId="{0901681A-42FA-4E1B-9DBB-B725BF7C00DA}" type="presOf" srcId="{049782D4-3AB1-414C-8617-30F0BA431E76}" destId="{31AFAA42-37F7-4EC1-8F2E-3B13779ED809}" srcOrd="1" destOrd="0" presId="urn:microsoft.com/office/officeart/2005/8/layout/bProcess3"/>
    <dgm:cxn modelId="{D78F3D2F-65D6-46CE-9253-74896C013BE4}" type="presOf" srcId="{BFFC66D8-8378-4866-9DE0-BC63DE10B69B}" destId="{B6885A19-9E9C-4E77-9753-279F8303C514}" srcOrd="0" destOrd="0" presId="urn:microsoft.com/office/officeart/2005/8/layout/bProcess3"/>
    <dgm:cxn modelId="{8DC98F43-610A-4D3C-85E0-ABAC3FE97E0F}" srcId="{C3868CBB-F528-4E84-B0EA-D9EF9E4C54CE}" destId="{60A67384-B98F-4D1C-91FD-C552373AC671}" srcOrd="0" destOrd="0" parTransId="{D41598C9-7E18-40DB-97AC-9439FA450B29}" sibTransId="{AB1D6A18-3B36-4CE2-9895-50FE75B7CF17}"/>
    <dgm:cxn modelId="{53DF7E6A-13AE-46EC-A36B-2AC365F7668C}" type="presOf" srcId="{AB1D6A18-3B36-4CE2-9895-50FE75B7CF17}" destId="{65AD36BF-92D5-427A-A236-F2F9483E4A09}" srcOrd="1" destOrd="0" presId="urn:microsoft.com/office/officeart/2005/8/layout/bProcess3"/>
    <dgm:cxn modelId="{686C537C-2839-4433-AFBA-F109C95D72F1}" type="presOf" srcId="{689BBE6F-9968-42A0-8029-54C9D80CECAB}" destId="{56BACD7F-65A3-4E13-90F1-0542C6B78109}" srcOrd="0" destOrd="0" presId="urn:microsoft.com/office/officeart/2005/8/layout/bProcess3"/>
    <dgm:cxn modelId="{B76BBDAD-1B0E-4B5F-8311-A58288ADCB11}" type="presOf" srcId="{C3868CBB-F528-4E84-B0EA-D9EF9E4C54CE}" destId="{C2516B8E-FDF9-43E8-AF46-45FABCA19545}" srcOrd="0" destOrd="0" presId="urn:microsoft.com/office/officeart/2005/8/layout/bProcess3"/>
    <dgm:cxn modelId="{CBE174BC-C265-4F6C-9887-5AD41D2010B6}" type="presOf" srcId="{BFFC66D8-8378-4866-9DE0-BC63DE10B69B}" destId="{BA941386-3F0E-4C40-BB0A-F35FD929AE30}" srcOrd="1" destOrd="0" presId="urn:microsoft.com/office/officeart/2005/8/layout/bProcess3"/>
    <dgm:cxn modelId="{0EB3BEBC-F29B-4563-A891-902AACA174DD}" type="presOf" srcId="{049782D4-3AB1-414C-8617-30F0BA431E76}" destId="{49846CEA-31CE-4E04-BA85-D5519B97BC50}" srcOrd="0" destOrd="0" presId="urn:microsoft.com/office/officeart/2005/8/layout/bProcess3"/>
    <dgm:cxn modelId="{405F6CC4-C176-44BB-A1A1-D4D9FDFB83DE}" type="presOf" srcId="{5EA667B9-AC17-4FBC-8089-AF2BE857EF23}" destId="{21F39A00-7492-43E9-952A-B1304DF72973}" srcOrd="0" destOrd="0" presId="urn:microsoft.com/office/officeart/2005/8/layout/bProcess3"/>
    <dgm:cxn modelId="{FB526FC7-CD07-485E-8388-5257D3E158C7}" srcId="{C3868CBB-F528-4E84-B0EA-D9EF9E4C54CE}" destId="{DBC05EE4-FA46-4AC5-A27B-D92107B35EBE}" srcOrd="2" destOrd="0" parTransId="{7D749F39-AC7D-40C3-B4E8-3528C2FABEAC}" sibTransId="{049782D4-3AB1-414C-8617-30F0BA431E76}"/>
    <dgm:cxn modelId="{EEAFC9D2-A1FA-4C93-95A3-578CECCE8C50}" type="presOf" srcId="{AB1D6A18-3B36-4CE2-9895-50FE75B7CF17}" destId="{E726EF55-4E2F-4F99-A266-1AFA02F0FBAF}" srcOrd="0" destOrd="0" presId="urn:microsoft.com/office/officeart/2005/8/layout/bProcess3"/>
    <dgm:cxn modelId="{036383D9-7A2E-4BF7-8DCE-F2DE9D347960}" srcId="{C3868CBB-F528-4E84-B0EA-D9EF9E4C54CE}" destId="{5EA667B9-AC17-4FBC-8089-AF2BE857EF23}" srcOrd="3" destOrd="0" parTransId="{32AE55A8-E768-433B-AB4C-2EA6F5133EBF}" sibTransId="{F9370AF2-718A-42B9-BB75-89F873B9C1EA}"/>
    <dgm:cxn modelId="{E9D616E6-ABB5-420C-B9FF-B5AFEB0E1188}" type="presOf" srcId="{60A67384-B98F-4D1C-91FD-C552373AC671}" destId="{A38084CF-4BEA-420F-AEEE-9C9F4361C0D7}" srcOrd="0" destOrd="0" presId="urn:microsoft.com/office/officeart/2005/8/layout/bProcess3"/>
    <dgm:cxn modelId="{699D98FA-F074-4D14-BF72-526772BD83E5}" type="presOf" srcId="{DBC05EE4-FA46-4AC5-A27B-D92107B35EBE}" destId="{C26C6D60-9503-459A-8FB0-BCA83F18D8E1}" srcOrd="0" destOrd="0" presId="urn:microsoft.com/office/officeart/2005/8/layout/bProcess3"/>
    <dgm:cxn modelId="{46ADF40E-3A8F-4C59-B5BF-4377029E9870}" type="presParOf" srcId="{C2516B8E-FDF9-43E8-AF46-45FABCA19545}" destId="{A38084CF-4BEA-420F-AEEE-9C9F4361C0D7}" srcOrd="0" destOrd="0" presId="urn:microsoft.com/office/officeart/2005/8/layout/bProcess3"/>
    <dgm:cxn modelId="{9EDA7351-C238-4CD1-B8AD-175CCD3B4656}" type="presParOf" srcId="{C2516B8E-FDF9-43E8-AF46-45FABCA19545}" destId="{E726EF55-4E2F-4F99-A266-1AFA02F0FBAF}" srcOrd="1" destOrd="0" presId="urn:microsoft.com/office/officeart/2005/8/layout/bProcess3"/>
    <dgm:cxn modelId="{222EE225-3B36-4687-B35A-9052CE58D0BF}" type="presParOf" srcId="{E726EF55-4E2F-4F99-A266-1AFA02F0FBAF}" destId="{65AD36BF-92D5-427A-A236-F2F9483E4A09}" srcOrd="0" destOrd="0" presId="urn:microsoft.com/office/officeart/2005/8/layout/bProcess3"/>
    <dgm:cxn modelId="{BDED173B-D983-44CA-A1AF-8C795EF2C3E7}" type="presParOf" srcId="{C2516B8E-FDF9-43E8-AF46-45FABCA19545}" destId="{56BACD7F-65A3-4E13-90F1-0542C6B78109}" srcOrd="2" destOrd="0" presId="urn:microsoft.com/office/officeart/2005/8/layout/bProcess3"/>
    <dgm:cxn modelId="{B03B5C05-075A-4436-B1AA-EDB98FC8E6E6}" type="presParOf" srcId="{C2516B8E-FDF9-43E8-AF46-45FABCA19545}" destId="{B6885A19-9E9C-4E77-9753-279F8303C514}" srcOrd="3" destOrd="0" presId="urn:microsoft.com/office/officeart/2005/8/layout/bProcess3"/>
    <dgm:cxn modelId="{F58594C5-91CD-4595-8F78-C87D69C2B86A}" type="presParOf" srcId="{B6885A19-9E9C-4E77-9753-279F8303C514}" destId="{BA941386-3F0E-4C40-BB0A-F35FD929AE30}" srcOrd="0" destOrd="0" presId="urn:microsoft.com/office/officeart/2005/8/layout/bProcess3"/>
    <dgm:cxn modelId="{196BE0E7-2205-4B20-97F7-2F251E7DAC86}" type="presParOf" srcId="{C2516B8E-FDF9-43E8-AF46-45FABCA19545}" destId="{C26C6D60-9503-459A-8FB0-BCA83F18D8E1}" srcOrd="4" destOrd="0" presId="urn:microsoft.com/office/officeart/2005/8/layout/bProcess3"/>
    <dgm:cxn modelId="{AD0387CD-094D-4D8F-A63D-E97007DDFB3F}" type="presParOf" srcId="{C2516B8E-FDF9-43E8-AF46-45FABCA19545}" destId="{49846CEA-31CE-4E04-BA85-D5519B97BC50}" srcOrd="5" destOrd="0" presId="urn:microsoft.com/office/officeart/2005/8/layout/bProcess3"/>
    <dgm:cxn modelId="{62D00E6C-D35D-4E8A-89A2-22CC2D9B7B15}" type="presParOf" srcId="{49846CEA-31CE-4E04-BA85-D5519B97BC50}" destId="{31AFAA42-37F7-4EC1-8F2E-3B13779ED809}" srcOrd="0" destOrd="0" presId="urn:microsoft.com/office/officeart/2005/8/layout/bProcess3"/>
    <dgm:cxn modelId="{D039BA44-09D5-4E17-BC6A-B434433CD3EF}" type="presParOf" srcId="{C2516B8E-FDF9-43E8-AF46-45FABCA19545}" destId="{21F39A00-7492-43E9-952A-B1304DF72973}" srcOrd="6"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71B9DE-61DA-464F-92F8-32E2ACC45BE5}" type="doc">
      <dgm:prSet loTypeId="urn:microsoft.com/office/officeart/2005/8/layout/hList6" loCatId="list" qsTypeId="urn:microsoft.com/office/officeart/2005/8/quickstyle/3d1" qsCatId="3D" csTypeId="urn:microsoft.com/office/officeart/2005/8/colors/colorful4" csCatId="colorful" phldr="1"/>
      <dgm:spPr/>
      <dgm:t>
        <a:bodyPr/>
        <a:lstStyle/>
        <a:p>
          <a:endParaRPr lang="fr-FR"/>
        </a:p>
      </dgm:t>
    </dgm:pt>
    <dgm:pt modelId="{1C1DC7B3-D0FA-4ED1-A2FC-67732C1C24D7}">
      <dgm:prSet phldrT="[Texte]"/>
      <dgm:spPr/>
      <dgm:t>
        <a:bodyPr vert="wordArtVert"/>
        <a:lstStyle/>
        <a:p>
          <a:r>
            <a:rPr lang="fr-FR" b="1" dirty="0"/>
            <a:t>EXEMPLES</a:t>
          </a:r>
        </a:p>
      </dgm:t>
    </dgm:pt>
    <dgm:pt modelId="{996E85E0-2DC7-40E1-BAA9-C4A0A6449640}" type="parTrans" cxnId="{63C8F154-D3EE-4CC7-B7E8-42088ED7BF22}">
      <dgm:prSet/>
      <dgm:spPr/>
      <dgm:t>
        <a:bodyPr/>
        <a:lstStyle/>
        <a:p>
          <a:endParaRPr lang="fr-FR" b="1"/>
        </a:p>
      </dgm:t>
    </dgm:pt>
    <dgm:pt modelId="{F749C6EC-B80F-4048-A4BC-1516FCD32204}" type="sibTrans" cxnId="{63C8F154-D3EE-4CC7-B7E8-42088ED7BF22}">
      <dgm:prSet/>
      <dgm:spPr/>
      <dgm:t>
        <a:bodyPr/>
        <a:lstStyle/>
        <a:p>
          <a:endParaRPr lang="fr-FR" b="1"/>
        </a:p>
      </dgm:t>
    </dgm:pt>
    <dgm:pt modelId="{A1AF915E-358A-48AB-9154-6533393F4326}">
      <dgm:prSet phldrT="[Texte]"/>
      <dgm:spPr/>
      <dgm:t>
        <a:bodyPr vert="wordArtVert"/>
        <a:lstStyle/>
        <a:p>
          <a:r>
            <a:rPr lang="fr-FR" b="1" dirty="0"/>
            <a:t>Feedback</a:t>
          </a:r>
        </a:p>
      </dgm:t>
    </dgm:pt>
    <dgm:pt modelId="{546533F6-008E-4BEC-A32D-27545F84E85E}" type="parTrans" cxnId="{3AED3BFD-5B14-4B12-9053-3F9CF69D2E14}">
      <dgm:prSet/>
      <dgm:spPr/>
      <dgm:t>
        <a:bodyPr/>
        <a:lstStyle/>
        <a:p>
          <a:endParaRPr lang="fr-FR" b="1"/>
        </a:p>
      </dgm:t>
    </dgm:pt>
    <dgm:pt modelId="{8BECD8F9-219A-4B8A-9FD9-83DCF554B8E6}" type="sibTrans" cxnId="{3AED3BFD-5B14-4B12-9053-3F9CF69D2E14}">
      <dgm:prSet/>
      <dgm:spPr/>
      <dgm:t>
        <a:bodyPr/>
        <a:lstStyle/>
        <a:p>
          <a:endParaRPr lang="fr-FR" b="1"/>
        </a:p>
      </dgm:t>
    </dgm:pt>
    <dgm:pt modelId="{944962FB-0BA1-4115-BA60-BD6CD58B74A6}" type="pres">
      <dgm:prSet presAssocID="{4F71B9DE-61DA-464F-92F8-32E2ACC45BE5}" presName="Name0" presStyleCnt="0">
        <dgm:presLayoutVars>
          <dgm:dir/>
          <dgm:resizeHandles val="exact"/>
        </dgm:presLayoutVars>
      </dgm:prSet>
      <dgm:spPr/>
    </dgm:pt>
    <dgm:pt modelId="{DA6518F9-76E3-4444-A6B4-85556736127F}" type="pres">
      <dgm:prSet presAssocID="{1C1DC7B3-D0FA-4ED1-A2FC-67732C1C24D7}" presName="node" presStyleLbl="node1" presStyleIdx="0" presStyleCnt="2" custLinFactX="-2297" custLinFactNeighborX="-100000" custLinFactNeighborY="2941">
        <dgm:presLayoutVars>
          <dgm:bulletEnabled val="1"/>
        </dgm:presLayoutVars>
      </dgm:prSet>
      <dgm:spPr/>
    </dgm:pt>
    <dgm:pt modelId="{F3DE999E-0F56-41C9-9140-FDC3D7AF810F}" type="pres">
      <dgm:prSet presAssocID="{F749C6EC-B80F-4048-A4BC-1516FCD32204}" presName="sibTrans" presStyleCnt="0"/>
      <dgm:spPr/>
    </dgm:pt>
    <dgm:pt modelId="{76861FD7-0EE0-42A0-9B8C-1A3C0ED08B3D}" type="pres">
      <dgm:prSet presAssocID="{A1AF915E-358A-48AB-9154-6533393F4326}" presName="node" presStyleLbl="node1" presStyleIdx="1" presStyleCnt="2">
        <dgm:presLayoutVars>
          <dgm:bulletEnabled val="1"/>
        </dgm:presLayoutVars>
      </dgm:prSet>
      <dgm:spPr/>
    </dgm:pt>
  </dgm:ptLst>
  <dgm:cxnLst>
    <dgm:cxn modelId="{FA1DC50D-365A-4E56-9635-79F445052FBC}" type="presOf" srcId="{A1AF915E-358A-48AB-9154-6533393F4326}" destId="{76861FD7-0EE0-42A0-9B8C-1A3C0ED08B3D}" srcOrd="0" destOrd="0" presId="urn:microsoft.com/office/officeart/2005/8/layout/hList6"/>
    <dgm:cxn modelId="{F88C3339-A194-4517-8095-3733A7696E0F}" type="presOf" srcId="{1C1DC7B3-D0FA-4ED1-A2FC-67732C1C24D7}" destId="{DA6518F9-76E3-4444-A6B4-85556736127F}" srcOrd="0" destOrd="0" presId="urn:microsoft.com/office/officeart/2005/8/layout/hList6"/>
    <dgm:cxn modelId="{63C8F154-D3EE-4CC7-B7E8-42088ED7BF22}" srcId="{4F71B9DE-61DA-464F-92F8-32E2ACC45BE5}" destId="{1C1DC7B3-D0FA-4ED1-A2FC-67732C1C24D7}" srcOrd="0" destOrd="0" parTransId="{996E85E0-2DC7-40E1-BAA9-C4A0A6449640}" sibTransId="{F749C6EC-B80F-4048-A4BC-1516FCD32204}"/>
    <dgm:cxn modelId="{DE724B8C-20DC-4D2D-883A-80FDAF0C4BF8}" type="presOf" srcId="{4F71B9DE-61DA-464F-92F8-32E2ACC45BE5}" destId="{944962FB-0BA1-4115-BA60-BD6CD58B74A6}" srcOrd="0" destOrd="0" presId="urn:microsoft.com/office/officeart/2005/8/layout/hList6"/>
    <dgm:cxn modelId="{3AED3BFD-5B14-4B12-9053-3F9CF69D2E14}" srcId="{4F71B9DE-61DA-464F-92F8-32E2ACC45BE5}" destId="{A1AF915E-358A-48AB-9154-6533393F4326}" srcOrd="1" destOrd="0" parTransId="{546533F6-008E-4BEC-A32D-27545F84E85E}" sibTransId="{8BECD8F9-219A-4B8A-9FD9-83DCF554B8E6}"/>
    <dgm:cxn modelId="{0845F9AF-1D75-42AE-9871-96A1F7AA1E8F}" type="presParOf" srcId="{944962FB-0BA1-4115-BA60-BD6CD58B74A6}" destId="{DA6518F9-76E3-4444-A6B4-85556736127F}" srcOrd="0" destOrd="0" presId="urn:microsoft.com/office/officeart/2005/8/layout/hList6"/>
    <dgm:cxn modelId="{D33EBB3C-A77C-41AA-B6FA-927C1178CB24}" type="presParOf" srcId="{944962FB-0BA1-4115-BA60-BD6CD58B74A6}" destId="{F3DE999E-0F56-41C9-9140-FDC3D7AF810F}" srcOrd="1" destOrd="0" presId="urn:microsoft.com/office/officeart/2005/8/layout/hList6"/>
    <dgm:cxn modelId="{FE35097A-8941-4E9E-B439-06310477B43D}" type="presParOf" srcId="{944962FB-0BA1-4115-BA60-BD6CD58B74A6}" destId="{76861FD7-0EE0-42A0-9B8C-1A3C0ED08B3D}" srcOrd="2" destOrd="0" presId="urn:microsoft.com/office/officeart/2005/8/layout/h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6EF55-4E2F-4F99-A266-1AFA02F0FBAF}">
      <dsp:nvSpPr>
        <dsp:cNvPr id="0" name=""/>
        <dsp:cNvSpPr/>
      </dsp:nvSpPr>
      <dsp:spPr>
        <a:xfrm>
          <a:off x="2677278" y="1450470"/>
          <a:ext cx="585299" cy="91440"/>
        </a:xfrm>
        <a:custGeom>
          <a:avLst/>
          <a:gdLst/>
          <a:ahLst/>
          <a:cxnLst/>
          <a:rect l="0" t="0" r="0" b="0"/>
          <a:pathLst>
            <a:path>
              <a:moveTo>
                <a:pt x="0" y="45720"/>
              </a:moveTo>
              <a:lnTo>
                <a:pt x="585299"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954530" y="1493110"/>
        <a:ext cx="30794" cy="6158"/>
      </dsp:txXfrm>
    </dsp:sp>
    <dsp:sp modelId="{A38084CF-4BEA-420F-AEEE-9C9F4361C0D7}">
      <dsp:nvSpPr>
        <dsp:cNvPr id="0" name=""/>
        <dsp:cNvSpPr/>
      </dsp:nvSpPr>
      <dsp:spPr>
        <a:xfrm>
          <a:off x="1254" y="692842"/>
          <a:ext cx="2677823" cy="1606694"/>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r-FR" sz="2600" kern="1200" dirty="0"/>
            <a:t>1 gérer le budget</a:t>
          </a:r>
        </a:p>
      </dsp:txBody>
      <dsp:txXfrm>
        <a:off x="1254" y="692842"/>
        <a:ext cx="2677823" cy="1606694"/>
      </dsp:txXfrm>
    </dsp:sp>
    <dsp:sp modelId="{B6885A19-9E9C-4E77-9753-279F8303C514}">
      <dsp:nvSpPr>
        <dsp:cNvPr id="0" name=""/>
        <dsp:cNvSpPr/>
      </dsp:nvSpPr>
      <dsp:spPr>
        <a:xfrm>
          <a:off x="1340166" y="2297737"/>
          <a:ext cx="3293723" cy="585299"/>
        </a:xfrm>
        <a:custGeom>
          <a:avLst/>
          <a:gdLst/>
          <a:ahLst/>
          <a:cxnLst/>
          <a:rect l="0" t="0" r="0" b="0"/>
          <a:pathLst>
            <a:path>
              <a:moveTo>
                <a:pt x="3293723" y="0"/>
              </a:moveTo>
              <a:lnTo>
                <a:pt x="3293723" y="309749"/>
              </a:lnTo>
              <a:lnTo>
                <a:pt x="0" y="309749"/>
              </a:lnTo>
              <a:lnTo>
                <a:pt x="0" y="585299"/>
              </a:lnTo>
            </a:path>
          </a:pathLst>
        </a:custGeom>
        <a:noFill/>
        <a:ln w="9525" cap="flat" cmpd="sng" algn="ctr">
          <a:solidFill>
            <a:schemeClr val="accent2">
              <a:hueOff val="2340759"/>
              <a:satOff val="-2919"/>
              <a:lumOff val="68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903257" y="2587307"/>
        <a:ext cx="167540" cy="6158"/>
      </dsp:txXfrm>
    </dsp:sp>
    <dsp:sp modelId="{56BACD7F-65A3-4E13-90F1-0542C6B78109}">
      <dsp:nvSpPr>
        <dsp:cNvPr id="0" name=""/>
        <dsp:cNvSpPr/>
      </dsp:nvSpPr>
      <dsp:spPr>
        <a:xfrm>
          <a:off x="3294977" y="692842"/>
          <a:ext cx="2677823" cy="1606694"/>
        </a:xfrm>
        <a:prstGeom prst="rect">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r-FR" sz="2600" kern="1200"/>
            <a:t>2 personnalisation</a:t>
          </a:r>
          <a:endParaRPr lang="fr-FR" sz="2600" kern="1200" dirty="0"/>
        </a:p>
      </dsp:txBody>
      <dsp:txXfrm>
        <a:off x="3294977" y="692842"/>
        <a:ext cx="2677823" cy="1606694"/>
      </dsp:txXfrm>
    </dsp:sp>
    <dsp:sp modelId="{49846CEA-31CE-4E04-BA85-D5519B97BC50}">
      <dsp:nvSpPr>
        <dsp:cNvPr id="0" name=""/>
        <dsp:cNvSpPr/>
      </dsp:nvSpPr>
      <dsp:spPr>
        <a:xfrm>
          <a:off x="2677278" y="3673063"/>
          <a:ext cx="585299" cy="91440"/>
        </a:xfrm>
        <a:custGeom>
          <a:avLst/>
          <a:gdLst/>
          <a:ahLst/>
          <a:cxnLst/>
          <a:rect l="0" t="0" r="0" b="0"/>
          <a:pathLst>
            <a:path>
              <a:moveTo>
                <a:pt x="0" y="45720"/>
              </a:moveTo>
              <a:lnTo>
                <a:pt x="585299" y="45720"/>
              </a:lnTo>
            </a:path>
          </a:pathLst>
        </a:custGeom>
        <a:noFill/>
        <a:ln w="9525" cap="flat" cmpd="sng" algn="ctr">
          <a:solidFill>
            <a:schemeClr val="accent2">
              <a:hueOff val="4681519"/>
              <a:satOff val="-5839"/>
              <a:lumOff val="137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954530" y="3715704"/>
        <a:ext cx="30794" cy="6158"/>
      </dsp:txXfrm>
    </dsp:sp>
    <dsp:sp modelId="{C26C6D60-9503-459A-8FB0-BCA83F18D8E1}">
      <dsp:nvSpPr>
        <dsp:cNvPr id="0" name=""/>
        <dsp:cNvSpPr/>
      </dsp:nvSpPr>
      <dsp:spPr>
        <a:xfrm>
          <a:off x="1254" y="2915436"/>
          <a:ext cx="2677823" cy="1606694"/>
        </a:xfrm>
        <a:prstGeom prst="rect">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r-FR" sz="2600" kern="1200" dirty="0"/>
            <a:t>3 échange avec MS</a:t>
          </a:r>
        </a:p>
      </dsp:txBody>
      <dsp:txXfrm>
        <a:off x="1254" y="2915436"/>
        <a:ext cx="2677823" cy="1606694"/>
      </dsp:txXfrm>
    </dsp:sp>
    <dsp:sp modelId="{21F39A00-7492-43E9-952A-B1304DF72973}">
      <dsp:nvSpPr>
        <dsp:cNvPr id="0" name=""/>
        <dsp:cNvSpPr/>
      </dsp:nvSpPr>
      <dsp:spPr>
        <a:xfrm>
          <a:off x="3294977" y="2915436"/>
          <a:ext cx="2677823" cy="1606694"/>
        </a:xfrm>
        <a:prstGeom prst="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r-FR" sz="2600" kern="1200"/>
            <a:t>4 reporting</a:t>
          </a:r>
          <a:endParaRPr lang="fr-FR" sz="2600" kern="1200" dirty="0"/>
        </a:p>
      </dsp:txBody>
      <dsp:txXfrm>
        <a:off x="3294977" y="2915436"/>
        <a:ext cx="2677823" cy="1606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6518F9-76E3-4444-A6B4-85556736127F}">
      <dsp:nvSpPr>
        <dsp:cNvPr id="0" name=""/>
        <dsp:cNvSpPr/>
      </dsp:nvSpPr>
      <dsp:spPr>
        <a:xfrm rot="16200000">
          <a:off x="-2061379" y="2061379"/>
          <a:ext cx="4857784" cy="735024"/>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wordArtVert" wrap="square" lIns="127000" tIns="0" rIns="127000" bIns="0" numCol="1" spcCol="1270" anchor="ctr" anchorCtr="0">
          <a:noAutofit/>
        </a:bodyPr>
        <a:lstStyle/>
        <a:p>
          <a:pPr marL="0" lvl="0" indent="0" algn="ctr" defTabSz="889000">
            <a:lnSpc>
              <a:spcPct val="90000"/>
            </a:lnSpc>
            <a:spcBef>
              <a:spcPct val="0"/>
            </a:spcBef>
            <a:spcAft>
              <a:spcPct val="35000"/>
            </a:spcAft>
            <a:buNone/>
          </a:pPr>
          <a:r>
            <a:rPr lang="fr-FR" sz="2000" b="1" kern="1200" dirty="0"/>
            <a:t>EXEMPLES</a:t>
          </a:r>
        </a:p>
      </dsp:txBody>
      <dsp:txXfrm rot="5400000">
        <a:off x="1" y="971556"/>
        <a:ext cx="735024" cy="2914670"/>
      </dsp:txXfrm>
    </dsp:sp>
    <dsp:sp modelId="{76861FD7-0EE0-42A0-9B8C-1A3C0ED08B3D}">
      <dsp:nvSpPr>
        <dsp:cNvPr id="0" name=""/>
        <dsp:cNvSpPr/>
      </dsp:nvSpPr>
      <dsp:spPr>
        <a:xfrm rot="16200000">
          <a:off x="-1270465" y="2061379"/>
          <a:ext cx="4857784" cy="735024"/>
        </a:xfrm>
        <a:prstGeom prst="flowChartManualOperati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wordArtVert" wrap="square" lIns="127000" tIns="0" rIns="127000" bIns="0" numCol="1" spcCol="1270" anchor="ctr" anchorCtr="0">
          <a:noAutofit/>
        </a:bodyPr>
        <a:lstStyle/>
        <a:p>
          <a:pPr marL="0" lvl="0" indent="0" algn="ctr" defTabSz="889000">
            <a:lnSpc>
              <a:spcPct val="90000"/>
            </a:lnSpc>
            <a:spcBef>
              <a:spcPct val="0"/>
            </a:spcBef>
            <a:spcAft>
              <a:spcPct val="35000"/>
            </a:spcAft>
            <a:buNone/>
          </a:pPr>
          <a:r>
            <a:rPr lang="fr-FR" sz="2000" b="1" kern="1200" dirty="0"/>
            <a:t>Feedback</a:t>
          </a:r>
        </a:p>
      </dsp:txBody>
      <dsp:txXfrm rot="5400000">
        <a:off x="790915" y="971556"/>
        <a:ext cx="735024" cy="291467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8475" cy="339725"/>
          </a:xfrm>
          <a:prstGeom prst="rect">
            <a:avLst/>
          </a:prstGeom>
        </p:spPr>
        <p:txBody>
          <a:bodyPr vert="horz" lIns="92683" tIns="46342" rIns="92683" bIns="46342" rtlCol="0"/>
          <a:lstStyle>
            <a:lvl1pPr algn="l" defTabSz="965361"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5630863" y="0"/>
            <a:ext cx="4310062" cy="339725"/>
          </a:xfrm>
          <a:prstGeom prst="rect">
            <a:avLst/>
          </a:prstGeom>
        </p:spPr>
        <p:txBody>
          <a:bodyPr vert="horz" lIns="92683" tIns="46342" rIns="92683" bIns="46342" rtlCol="0"/>
          <a:lstStyle>
            <a:lvl1pPr algn="r" defTabSz="965361" fontAlgn="auto">
              <a:spcBef>
                <a:spcPts val="0"/>
              </a:spcBef>
              <a:spcAft>
                <a:spcPts val="0"/>
              </a:spcAft>
              <a:defRPr sz="1200">
                <a:latin typeface="+mn-lt"/>
                <a:cs typeface="+mn-cs"/>
              </a:defRPr>
            </a:lvl1pPr>
          </a:lstStyle>
          <a:p>
            <a:pPr>
              <a:defRPr/>
            </a:pPr>
            <a:fld id="{010B8BF9-FEC7-4920-B628-D0A93197B7D9}" type="datetimeFigureOut">
              <a:rPr lang="fr-FR"/>
              <a:pPr>
                <a:defRPr/>
              </a:pPr>
              <a:t>25/05/2018</a:t>
            </a:fld>
            <a:endParaRPr lang="fr-FR"/>
          </a:p>
        </p:txBody>
      </p:sp>
      <p:sp>
        <p:nvSpPr>
          <p:cNvPr id="4" name="Espace réservé du pied de page 3"/>
          <p:cNvSpPr>
            <a:spLocks noGrp="1"/>
          </p:cNvSpPr>
          <p:nvPr>
            <p:ph type="ftr" sz="quarter" idx="2"/>
          </p:nvPr>
        </p:nvSpPr>
        <p:spPr>
          <a:xfrm>
            <a:off x="0" y="6469063"/>
            <a:ext cx="4308475" cy="339725"/>
          </a:xfrm>
          <a:prstGeom prst="rect">
            <a:avLst/>
          </a:prstGeom>
        </p:spPr>
        <p:txBody>
          <a:bodyPr vert="horz" lIns="92683" tIns="46342" rIns="92683" bIns="46342" rtlCol="0" anchor="b"/>
          <a:lstStyle>
            <a:lvl1pPr algn="l" defTabSz="965361"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5630863" y="6469063"/>
            <a:ext cx="4310062" cy="339725"/>
          </a:xfrm>
          <a:prstGeom prst="rect">
            <a:avLst/>
          </a:prstGeom>
        </p:spPr>
        <p:txBody>
          <a:bodyPr vert="horz" lIns="92683" tIns="46342" rIns="92683" bIns="46342" rtlCol="0" anchor="b"/>
          <a:lstStyle>
            <a:lvl1pPr algn="r" defTabSz="965361" fontAlgn="auto">
              <a:spcBef>
                <a:spcPts val="0"/>
              </a:spcBef>
              <a:spcAft>
                <a:spcPts val="0"/>
              </a:spcAft>
              <a:defRPr sz="1200">
                <a:latin typeface="+mn-lt"/>
                <a:cs typeface="+mn-cs"/>
              </a:defRPr>
            </a:lvl1pPr>
          </a:lstStyle>
          <a:p>
            <a:pPr>
              <a:defRPr/>
            </a:pPr>
            <a:fld id="{8296787B-92EC-4C4F-B6FA-61B562B99167}" type="slidenum">
              <a:rPr lang="fr-FR"/>
              <a:pPr>
                <a:defRPr/>
              </a:pPr>
              <a:t>‹N°›</a:t>
            </a:fld>
            <a:endParaRPr lang="fr-FR"/>
          </a:p>
        </p:txBody>
      </p:sp>
    </p:spTree>
    <p:extLst>
      <p:ext uri="{BB962C8B-B14F-4D97-AF65-F5344CB8AC3E}">
        <p14:creationId xmlns:p14="http://schemas.microsoft.com/office/powerpoint/2010/main" val="19461856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8475" cy="339725"/>
          </a:xfrm>
          <a:prstGeom prst="rect">
            <a:avLst/>
          </a:prstGeom>
        </p:spPr>
        <p:txBody>
          <a:bodyPr vert="horz" lIns="92683" tIns="46342" rIns="92683" bIns="46342" rtlCol="0"/>
          <a:lstStyle>
            <a:lvl1pPr algn="l" defTabSz="965361"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5630863" y="0"/>
            <a:ext cx="4310062" cy="339725"/>
          </a:xfrm>
          <a:prstGeom prst="rect">
            <a:avLst/>
          </a:prstGeom>
        </p:spPr>
        <p:txBody>
          <a:bodyPr vert="horz" lIns="92683" tIns="46342" rIns="92683" bIns="46342" rtlCol="0"/>
          <a:lstStyle>
            <a:lvl1pPr algn="r" defTabSz="965361" fontAlgn="auto">
              <a:spcBef>
                <a:spcPts val="0"/>
              </a:spcBef>
              <a:spcAft>
                <a:spcPts val="0"/>
              </a:spcAft>
              <a:defRPr sz="1200">
                <a:latin typeface="+mn-lt"/>
                <a:cs typeface="+mn-cs"/>
              </a:defRPr>
            </a:lvl1pPr>
          </a:lstStyle>
          <a:p>
            <a:pPr>
              <a:defRPr/>
            </a:pPr>
            <a:fld id="{36A34580-C2CC-41F5-95CF-C1137CE92138}" type="datetimeFigureOut">
              <a:rPr lang="fr-FR"/>
              <a:pPr>
                <a:defRPr/>
              </a:pPr>
              <a:t>25/05/2018</a:t>
            </a:fld>
            <a:endParaRPr lang="fr-FR"/>
          </a:p>
        </p:txBody>
      </p:sp>
      <p:sp>
        <p:nvSpPr>
          <p:cNvPr id="4" name="Espace réservé de l'image des diapositives 3"/>
          <p:cNvSpPr>
            <a:spLocks noGrp="1" noRot="1" noChangeAspect="1"/>
          </p:cNvSpPr>
          <p:nvPr>
            <p:ph type="sldImg" idx="2"/>
          </p:nvPr>
        </p:nvSpPr>
        <p:spPr>
          <a:xfrm>
            <a:off x="3138488" y="511175"/>
            <a:ext cx="3665537" cy="2555875"/>
          </a:xfrm>
          <a:prstGeom prst="rect">
            <a:avLst/>
          </a:prstGeom>
          <a:noFill/>
          <a:ln w="12700">
            <a:solidFill>
              <a:prstClr val="black"/>
            </a:solidFill>
          </a:ln>
        </p:spPr>
        <p:txBody>
          <a:bodyPr vert="horz" lIns="92683" tIns="46342" rIns="92683" bIns="46342" rtlCol="0" anchor="ctr"/>
          <a:lstStyle/>
          <a:p>
            <a:pPr lvl="0"/>
            <a:endParaRPr lang="fr-FR" noProof="0"/>
          </a:p>
        </p:txBody>
      </p:sp>
      <p:sp>
        <p:nvSpPr>
          <p:cNvPr id="5" name="Espace réservé des commentaires 4"/>
          <p:cNvSpPr>
            <a:spLocks noGrp="1"/>
          </p:cNvSpPr>
          <p:nvPr>
            <p:ph type="body" sz="quarter" idx="3"/>
          </p:nvPr>
        </p:nvSpPr>
        <p:spPr>
          <a:xfrm>
            <a:off x="993775" y="3235325"/>
            <a:ext cx="7954963" cy="3063875"/>
          </a:xfrm>
          <a:prstGeom prst="rect">
            <a:avLst/>
          </a:prstGeom>
        </p:spPr>
        <p:txBody>
          <a:bodyPr vert="horz" lIns="92683" tIns="46342" rIns="92683" bIns="46342"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6469063"/>
            <a:ext cx="4308475" cy="339725"/>
          </a:xfrm>
          <a:prstGeom prst="rect">
            <a:avLst/>
          </a:prstGeom>
        </p:spPr>
        <p:txBody>
          <a:bodyPr vert="horz" lIns="92683" tIns="46342" rIns="92683" bIns="46342" rtlCol="0" anchor="b"/>
          <a:lstStyle>
            <a:lvl1pPr algn="l" defTabSz="965361"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5630863" y="6469063"/>
            <a:ext cx="4310062" cy="339725"/>
          </a:xfrm>
          <a:prstGeom prst="rect">
            <a:avLst/>
          </a:prstGeom>
        </p:spPr>
        <p:txBody>
          <a:bodyPr vert="horz" lIns="92683" tIns="46342" rIns="92683" bIns="46342" rtlCol="0" anchor="b"/>
          <a:lstStyle>
            <a:lvl1pPr algn="r" defTabSz="965361" fontAlgn="auto">
              <a:spcBef>
                <a:spcPts val="0"/>
              </a:spcBef>
              <a:spcAft>
                <a:spcPts val="0"/>
              </a:spcAft>
              <a:defRPr sz="1200">
                <a:latin typeface="+mn-lt"/>
                <a:cs typeface="+mn-cs"/>
              </a:defRPr>
            </a:lvl1pPr>
          </a:lstStyle>
          <a:p>
            <a:pPr>
              <a:defRPr/>
            </a:pPr>
            <a:fld id="{9AF9CB02-CB28-46CC-BA83-0F274CAC0B3B}" type="slidenum">
              <a:rPr lang="fr-FR"/>
              <a:pPr>
                <a:defRPr/>
              </a:pPr>
              <a:t>‹N°›</a:t>
            </a:fld>
            <a:endParaRPr lang="fr-FR"/>
          </a:p>
        </p:txBody>
      </p:sp>
    </p:spTree>
    <p:extLst>
      <p:ext uri="{BB962C8B-B14F-4D97-AF65-F5344CB8AC3E}">
        <p14:creationId xmlns:p14="http://schemas.microsoft.com/office/powerpoint/2010/main" val="3188901737"/>
      </p:ext>
    </p:extLst>
  </p:cSld>
  <p:clrMap bg1="lt1" tx1="dk1" bg2="lt2" tx2="dk2" accent1="accent1" accent2="accent2" accent3="accent3" accent4="accent4" accent5="accent5" accent6="accent6" hlink="hlink" folHlink="folHlink"/>
  <p:hf hdr="0" ftr="0" dt="0"/>
  <p:notesStyle>
    <a:lvl1pPr algn="l" defTabSz="954088" rtl="0" eaLnBrk="0" fontAlgn="base" hangingPunct="0">
      <a:spcBef>
        <a:spcPct val="30000"/>
      </a:spcBef>
      <a:spcAft>
        <a:spcPct val="0"/>
      </a:spcAft>
      <a:defRPr sz="1300" kern="1200">
        <a:solidFill>
          <a:schemeClr val="tx1"/>
        </a:solidFill>
        <a:latin typeface="+mn-lt"/>
        <a:ea typeface="+mn-ea"/>
        <a:cs typeface="+mn-cs"/>
      </a:defRPr>
    </a:lvl1pPr>
    <a:lvl2pPr marL="476250" algn="l" defTabSz="954088" rtl="0" eaLnBrk="0" fontAlgn="base" hangingPunct="0">
      <a:spcBef>
        <a:spcPct val="30000"/>
      </a:spcBef>
      <a:spcAft>
        <a:spcPct val="0"/>
      </a:spcAft>
      <a:defRPr sz="1300" kern="1200">
        <a:solidFill>
          <a:schemeClr val="tx1"/>
        </a:solidFill>
        <a:latin typeface="+mn-lt"/>
        <a:ea typeface="+mn-ea"/>
        <a:cs typeface="+mn-cs"/>
      </a:defRPr>
    </a:lvl2pPr>
    <a:lvl3pPr marL="954088" algn="l" defTabSz="954088" rtl="0" eaLnBrk="0" fontAlgn="base" hangingPunct="0">
      <a:spcBef>
        <a:spcPct val="30000"/>
      </a:spcBef>
      <a:spcAft>
        <a:spcPct val="0"/>
      </a:spcAft>
      <a:defRPr sz="1300" kern="1200">
        <a:solidFill>
          <a:schemeClr val="tx1"/>
        </a:solidFill>
        <a:latin typeface="+mn-lt"/>
        <a:ea typeface="+mn-ea"/>
        <a:cs typeface="+mn-cs"/>
      </a:defRPr>
    </a:lvl3pPr>
    <a:lvl4pPr marL="1431925" algn="l" defTabSz="954088" rtl="0" eaLnBrk="0" fontAlgn="base" hangingPunct="0">
      <a:spcBef>
        <a:spcPct val="30000"/>
      </a:spcBef>
      <a:spcAft>
        <a:spcPct val="0"/>
      </a:spcAft>
      <a:defRPr sz="1300" kern="1200">
        <a:solidFill>
          <a:schemeClr val="tx1"/>
        </a:solidFill>
        <a:latin typeface="+mn-lt"/>
        <a:ea typeface="+mn-ea"/>
        <a:cs typeface="+mn-cs"/>
      </a:defRPr>
    </a:lvl4pPr>
    <a:lvl5pPr marL="1909763" algn="l" defTabSz="954088" rtl="0" eaLnBrk="0" fontAlgn="base" hangingPunct="0">
      <a:spcBef>
        <a:spcPct val="30000"/>
      </a:spcBef>
      <a:spcAft>
        <a:spcPct val="0"/>
      </a:spcAft>
      <a:defRPr sz="1300" kern="1200">
        <a:solidFill>
          <a:schemeClr val="tx1"/>
        </a:solidFill>
        <a:latin typeface="+mn-lt"/>
        <a:ea typeface="+mn-ea"/>
        <a:cs typeface="+mn-cs"/>
      </a:defRPr>
    </a:lvl5pPr>
    <a:lvl6pPr marL="2390774" algn="l" defTabSz="956309" rtl="0" eaLnBrk="1" latinLnBrk="0" hangingPunct="1">
      <a:defRPr sz="1300" kern="1200">
        <a:solidFill>
          <a:schemeClr val="tx1"/>
        </a:solidFill>
        <a:latin typeface="+mn-lt"/>
        <a:ea typeface="+mn-ea"/>
        <a:cs typeface="+mn-cs"/>
      </a:defRPr>
    </a:lvl6pPr>
    <a:lvl7pPr marL="2868929" algn="l" defTabSz="956309" rtl="0" eaLnBrk="1" latinLnBrk="0" hangingPunct="1">
      <a:defRPr sz="1300" kern="1200">
        <a:solidFill>
          <a:schemeClr val="tx1"/>
        </a:solidFill>
        <a:latin typeface="+mn-lt"/>
        <a:ea typeface="+mn-ea"/>
        <a:cs typeface="+mn-cs"/>
      </a:defRPr>
    </a:lvl7pPr>
    <a:lvl8pPr marL="3347083" algn="l" defTabSz="956309" rtl="0" eaLnBrk="1" latinLnBrk="0" hangingPunct="1">
      <a:defRPr sz="1300" kern="1200">
        <a:solidFill>
          <a:schemeClr val="tx1"/>
        </a:solidFill>
        <a:latin typeface="+mn-lt"/>
        <a:ea typeface="+mn-ea"/>
        <a:cs typeface="+mn-cs"/>
      </a:defRPr>
    </a:lvl8pPr>
    <a:lvl9pPr marL="3825239" algn="l" defTabSz="95630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Nom du séminaire : Les Rencontres 2018 des Administrateurs Microsoft Project Server</a:t>
            </a:r>
          </a:p>
          <a:p>
            <a:endParaRPr lang="fr-FR" dirty="0"/>
          </a:p>
        </p:txBody>
      </p:sp>
      <p:sp>
        <p:nvSpPr>
          <p:cNvPr id="4" name="Espace réservé du numéro de diapositive 3"/>
          <p:cNvSpPr>
            <a:spLocks noGrp="1"/>
          </p:cNvSpPr>
          <p:nvPr>
            <p:ph type="sldNum" sz="quarter" idx="10"/>
          </p:nvPr>
        </p:nvSpPr>
        <p:spPr/>
        <p:txBody>
          <a:bodyPr/>
          <a:lstStyle/>
          <a:p>
            <a:pPr>
              <a:defRPr/>
            </a:pPr>
            <a:fld id="{9AF9CB02-CB28-46CC-BA83-0F274CAC0B3B}" type="slidenum">
              <a:rPr lang="fr-FR" smtClean="0"/>
              <a:pPr>
                <a:defRPr/>
              </a:pPr>
              <a:t>1</a:t>
            </a:fld>
            <a:endParaRPr lang="fr-FR"/>
          </a:p>
        </p:txBody>
      </p:sp>
    </p:spTree>
    <p:extLst>
      <p:ext uri="{BB962C8B-B14F-4D97-AF65-F5344CB8AC3E}">
        <p14:creationId xmlns:p14="http://schemas.microsoft.com/office/powerpoint/2010/main" val="2462001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p:spPr>
        <p:txBody>
          <a:bodyPr/>
          <a:lstStyle/>
          <a:p>
            <a:pPr defTabSz="884440"/>
            <a:fld id="{3DF3B6B8-6E3B-4D5B-9E94-103F91032B42}" type="slidenum">
              <a:rPr lang="fr-FR" smtClean="0"/>
              <a:pPr defTabSz="884440"/>
              <a:t>2</a:t>
            </a:fld>
            <a:endParaRPr lang="fr-FR" dirty="0"/>
          </a:p>
        </p:txBody>
      </p:sp>
      <p:sp>
        <p:nvSpPr>
          <p:cNvPr id="174083" name="Rectangle 2"/>
          <p:cNvSpPr>
            <a:spLocks noGrp="1" noRot="1" noChangeAspect="1" noChangeArrowheads="1" noTextEdit="1"/>
          </p:cNvSpPr>
          <p:nvPr>
            <p:ph type="sldImg"/>
          </p:nvPr>
        </p:nvSpPr>
        <p:spPr>
          <a:xfrm>
            <a:off x="706438" y="733425"/>
            <a:ext cx="5259387" cy="3665538"/>
          </a:xfrm>
          <a:ln/>
        </p:spPr>
      </p:sp>
      <p:sp>
        <p:nvSpPr>
          <p:cNvPr id="174084" name="Rectangle 3"/>
          <p:cNvSpPr>
            <a:spLocks noGrp="1" noChangeArrowheads="1"/>
          </p:cNvSpPr>
          <p:nvPr>
            <p:ph type="body" idx="1"/>
          </p:nvPr>
        </p:nvSpPr>
        <p:spPr>
          <a:noFill/>
          <a:ln/>
        </p:spPr>
        <p:txBody>
          <a:bodyPr>
            <a:normAutofit fontScale="32500" lnSpcReduction="20000"/>
          </a:bodyPr>
          <a:lstStyle/>
          <a:p>
            <a:pPr eaLnBrk="1" hangingPunct="1"/>
            <a:endParaRPr lang="fr-FR" dirty="0"/>
          </a:p>
          <a:p>
            <a:pPr eaLnBrk="1" hangingPunct="1"/>
            <a:endParaRPr lang="fr-FR" dirty="0"/>
          </a:p>
          <a:p>
            <a:pPr eaLnBrk="1" hangingPunct="1"/>
            <a:endParaRPr lang="fr-FR" dirty="0"/>
          </a:p>
          <a:p>
            <a:pPr eaLnBrk="1" hangingPunct="1"/>
            <a:endParaRPr lang="fr-FR" dirty="0"/>
          </a:p>
          <a:p>
            <a:pPr eaLnBrk="1" hangingPunct="1"/>
            <a:endParaRPr lang="fr-FR" dirty="0"/>
          </a:p>
          <a:p>
            <a:pPr eaLnBrk="1" hangingPunct="1"/>
            <a:endParaRPr lang="fr-FR" dirty="0"/>
          </a:p>
          <a:p>
            <a:pPr eaLnBrk="1" hangingPunct="1"/>
            <a:endParaRPr lang="fr-FR" dirty="0"/>
          </a:p>
          <a:p>
            <a:pPr eaLnBrk="1" hangingPunct="1"/>
            <a:r>
              <a:rPr lang="fr-FR" dirty="0"/>
              <a:t> </a:t>
            </a:r>
          </a:p>
          <a:p>
            <a:pPr eaLnBrk="1" hangingPunct="1"/>
            <a:endParaRPr lang="fr-FR" dirty="0"/>
          </a:p>
        </p:txBody>
      </p:sp>
      <p:sp>
        <p:nvSpPr>
          <p:cNvPr id="5" name="Espace réservé du pied de page 4"/>
          <p:cNvSpPr>
            <a:spLocks noGrp="1"/>
          </p:cNvSpPr>
          <p:nvPr>
            <p:ph type="ftr" sz="quarter" idx="10"/>
          </p:nvPr>
        </p:nvSpPr>
        <p:spPr/>
        <p:txBody>
          <a:bodyPr/>
          <a:lstStyle/>
          <a:p>
            <a:r>
              <a:rPr lang="fr-FR"/>
              <a:t>Formation Project 2010</a:t>
            </a:r>
          </a:p>
        </p:txBody>
      </p:sp>
    </p:spTree>
    <p:extLst>
      <p:ext uri="{BB962C8B-B14F-4D97-AF65-F5344CB8AC3E}">
        <p14:creationId xmlns:p14="http://schemas.microsoft.com/office/powerpoint/2010/main" val="1091659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AF9CB02-CB28-46CC-BA83-0F274CAC0B3B}" type="slidenum">
              <a:rPr lang="fr-FR" smtClean="0"/>
              <a:pPr>
                <a:defRPr/>
              </a:pPr>
              <a:t>3</a:t>
            </a:fld>
            <a:endParaRPr lang="fr-FR"/>
          </a:p>
        </p:txBody>
      </p:sp>
    </p:spTree>
    <p:extLst>
      <p:ext uri="{BB962C8B-B14F-4D97-AF65-F5344CB8AC3E}">
        <p14:creationId xmlns:p14="http://schemas.microsoft.com/office/powerpoint/2010/main" val="157630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a:noFill/>
        </p:spPr>
        <p:txBody>
          <a:bodyPr/>
          <a:lstStyle/>
          <a:p>
            <a:r>
              <a:rPr lang="fr-FR"/>
              <a:t>Formation Microsoft Project connecté</a:t>
            </a:r>
          </a:p>
        </p:txBody>
      </p:sp>
      <p:sp>
        <p:nvSpPr>
          <p:cNvPr id="177155" name="Rectangle 7"/>
          <p:cNvSpPr>
            <a:spLocks noGrp="1" noChangeArrowheads="1"/>
          </p:cNvSpPr>
          <p:nvPr>
            <p:ph type="sldNum" sz="quarter" idx="5"/>
          </p:nvPr>
        </p:nvSpPr>
        <p:spPr>
          <a:noFill/>
        </p:spPr>
        <p:txBody>
          <a:bodyPr/>
          <a:lstStyle/>
          <a:p>
            <a:fld id="{EA1B5941-5C38-45AA-9BAA-8415C5CAB764}" type="slidenum">
              <a:rPr lang="fr-FR"/>
              <a:pPr/>
              <a:t>5</a:t>
            </a:fld>
            <a:endParaRPr lang="fr-FR"/>
          </a:p>
        </p:txBody>
      </p:sp>
      <p:sp>
        <p:nvSpPr>
          <p:cNvPr id="177156" name="Rectangle 2"/>
          <p:cNvSpPr>
            <a:spLocks noGrp="1" noRot="1" noChangeAspect="1" noChangeArrowheads="1" noTextEdit="1"/>
          </p:cNvSpPr>
          <p:nvPr>
            <p:ph type="sldImg"/>
          </p:nvPr>
        </p:nvSpPr>
        <p:spPr>
          <a:xfrm>
            <a:off x="706438" y="733425"/>
            <a:ext cx="5259387" cy="3665538"/>
          </a:xfrm>
          <a:ln/>
        </p:spPr>
      </p:sp>
      <p:sp>
        <p:nvSpPr>
          <p:cNvPr id="177157" name="Rectangle 3"/>
          <p:cNvSpPr>
            <a:spLocks noGrp="1" noChangeArrowheads="1"/>
          </p:cNvSpPr>
          <p:nvPr>
            <p:ph type="body" idx="1"/>
          </p:nvPr>
        </p:nvSpPr>
        <p:spPr>
          <a:noFill/>
        </p:spPr>
        <p:txBody>
          <a:bodyPr/>
          <a:lstStyle/>
          <a:p>
            <a:pPr eaLnBrk="1" hangingPunct="1">
              <a:buFont typeface="Webdings" pitchFamily="18" charset="2"/>
              <a:buNone/>
            </a:pPr>
            <a:r>
              <a:rPr lang="fr-FR" dirty="0"/>
              <a:t>Les utilisateurs avancés et les administrateurs fonctionnels de Microsoft Project Server sont tous relativement isolés les uns des autres. Les Rencontres 2018 des administrateurs fonctionnels Project Server vont leur permettre de dialoguer avec leurs pairs et avec un consultant certifié Partenaire Microsoft Project Server. Chaque stagiaire disposera d’un accès à serveur Project </a:t>
            </a:r>
            <a:r>
              <a:rPr lang="fr-FR" dirty="0" err="1"/>
              <a:t>OnLine</a:t>
            </a:r>
            <a:r>
              <a:rPr lang="fr-FR" dirty="0"/>
              <a:t> déjà configuré. La journée sera composée de 4 ateliers en français : un sur la gestion de la capacité  un sur les budget ressources et deux ateliers de discussion du groupe. Un déjeuner rassemblera les utilisateurs. </a:t>
            </a:r>
            <a:endParaRPr lang="fr-FR" b="1" dirty="0"/>
          </a:p>
          <a:p>
            <a:pPr eaLnBrk="1" hangingPunct="1">
              <a:buFont typeface="Webdings" pitchFamily="18" charset="2"/>
              <a:buNone/>
            </a:pPr>
            <a:endParaRPr lang="fr-FR" dirty="0"/>
          </a:p>
          <a:p>
            <a:pPr eaLnBrk="1" hangingPunct="1">
              <a:buFont typeface="Webdings" pitchFamily="18" charset="2"/>
              <a:buNone/>
            </a:pPr>
            <a:endParaRPr lang="fr-FR" dirty="0"/>
          </a:p>
          <a:p>
            <a:pPr eaLnBrk="1" hangingPunct="1">
              <a:buFont typeface="Webdings" pitchFamily="18" charset="2"/>
              <a:buNone/>
            </a:pPr>
            <a:endParaRPr lang="fr-FR" dirty="0"/>
          </a:p>
          <a:p>
            <a:pPr eaLnBrk="1" hangingPunct="1">
              <a:buFont typeface="Webdings" pitchFamily="18" charset="2"/>
              <a:buNone/>
            </a:pPr>
            <a:endParaRPr lang="fr-FR" dirty="0"/>
          </a:p>
          <a:p>
            <a:pPr eaLnBrk="1" hangingPunct="1">
              <a:buFont typeface="Webdings" pitchFamily="18" charset="2"/>
              <a:buNone/>
            </a:pPr>
            <a:endParaRPr lang="fr-FR" dirty="0"/>
          </a:p>
          <a:p>
            <a:pPr eaLnBrk="1" hangingPunct="1">
              <a:buFont typeface="Webdings" pitchFamily="18" charset="2"/>
              <a:buNone/>
            </a:pPr>
            <a:endParaRPr lang="fr-FR" dirty="0"/>
          </a:p>
          <a:p>
            <a:pPr eaLnBrk="1" hangingPunct="1">
              <a:buFont typeface="Webdings" pitchFamily="18" charset="2"/>
              <a:buNone/>
            </a:pPr>
            <a:endParaRPr lang="fr-FR" sz="900" b="1" dirty="0"/>
          </a:p>
        </p:txBody>
      </p:sp>
    </p:spTree>
    <p:extLst>
      <p:ext uri="{BB962C8B-B14F-4D97-AF65-F5344CB8AC3E}">
        <p14:creationId xmlns:p14="http://schemas.microsoft.com/office/powerpoint/2010/main" val="3862492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AF9CB02-CB28-46CC-BA83-0F274CAC0B3B}" type="slidenum">
              <a:rPr lang="fr-FR" smtClean="0"/>
              <a:pPr>
                <a:defRPr/>
              </a:pPr>
              <a:t>6</a:t>
            </a:fld>
            <a:endParaRPr lang="fr-FR"/>
          </a:p>
        </p:txBody>
      </p:sp>
    </p:spTree>
    <p:extLst>
      <p:ext uri="{BB962C8B-B14F-4D97-AF65-F5344CB8AC3E}">
        <p14:creationId xmlns:p14="http://schemas.microsoft.com/office/powerpoint/2010/main" val="28247483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5"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6"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7"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9"/>
          <p:cNvSpPr>
            <a:spLocks noChangeArrowheads="1"/>
          </p:cNvSpPr>
          <p:nvPr/>
        </p:nvSpPr>
        <p:spPr bwMode="auto">
          <a:xfrm rot="20858096">
            <a:off x="139215" y="6329336"/>
            <a:ext cx="149110" cy="206769"/>
          </a:xfrm>
          <a:prstGeom prst="rect">
            <a:avLst/>
          </a:prstGeom>
          <a:solidFill>
            <a:srgbClr val="E7E0E7"/>
          </a:solidFill>
          <a:ln w="9525">
            <a:noFill/>
            <a:miter lim="800000"/>
            <a:headEnd/>
            <a:tailEnd/>
          </a:ln>
          <a:effectLst>
            <a:glow rad="101600">
              <a:srgbClr val="E7E0E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9" name="Rectangle 9"/>
          <p:cNvSpPr>
            <a:spLocks noChangeArrowheads="1"/>
          </p:cNvSpPr>
          <p:nvPr/>
        </p:nvSpPr>
        <p:spPr bwMode="auto">
          <a:xfrm rot="20858096">
            <a:off x="1187450" y="6834188"/>
            <a:ext cx="203200" cy="219075"/>
          </a:xfrm>
          <a:prstGeom prst="rect">
            <a:avLst/>
          </a:prstGeom>
          <a:solidFill>
            <a:srgbClr val="E7E0E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22" name="Rectangle 2"/>
          <p:cNvSpPr>
            <a:spLocks noChangeArrowheads="1"/>
          </p:cNvSpPr>
          <p:nvPr userDrawn="1"/>
        </p:nvSpPr>
        <p:spPr bwMode="auto">
          <a:xfrm>
            <a:off x="1736725" y="3386138"/>
            <a:ext cx="842963" cy="214312"/>
          </a:xfrm>
          <a:prstGeom prst="rect">
            <a:avLst/>
          </a:prstGeom>
          <a:solidFill>
            <a:srgbClr val="CC63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3" name="Rectangle 3"/>
          <p:cNvSpPr>
            <a:spLocks noChangeArrowheads="1"/>
          </p:cNvSpPr>
          <p:nvPr userDrawn="1"/>
        </p:nvSpPr>
        <p:spPr bwMode="auto">
          <a:xfrm>
            <a:off x="1736725" y="2743200"/>
            <a:ext cx="842963" cy="571500"/>
          </a:xfrm>
          <a:prstGeom prst="rect">
            <a:avLst/>
          </a:prstGeom>
          <a:solidFill>
            <a:srgbClr val="B7B60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4" name="Rectangle 4"/>
          <p:cNvSpPr>
            <a:spLocks noChangeArrowheads="1"/>
          </p:cNvSpPr>
          <p:nvPr userDrawn="1"/>
        </p:nvSpPr>
        <p:spPr bwMode="auto">
          <a:xfrm>
            <a:off x="1736725" y="3671888"/>
            <a:ext cx="842963" cy="214312"/>
          </a:xfrm>
          <a:prstGeom prst="rect">
            <a:avLst/>
          </a:prstGeom>
          <a:solidFill>
            <a:srgbClr val="89422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5" name="Rectangle 5"/>
          <p:cNvSpPr>
            <a:spLocks noChangeArrowheads="1"/>
          </p:cNvSpPr>
          <p:nvPr userDrawn="1"/>
        </p:nvSpPr>
        <p:spPr bwMode="auto">
          <a:xfrm>
            <a:off x="1736725" y="4100513"/>
            <a:ext cx="842963" cy="214312"/>
          </a:xfrm>
          <a:prstGeom prst="rect">
            <a:avLst/>
          </a:prstGeom>
          <a:solidFill>
            <a:srgbClr val="8FAD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6" name="Rectangle 6"/>
          <p:cNvSpPr>
            <a:spLocks noChangeArrowheads="1"/>
          </p:cNvSpPr>
          <p:nvPr userDrawn="1"/>
        </p:nvSpPr>
        <p:spPr bwMode="auto">
          <a:xfrm>
            <a:off x="1736725" y="4314825"/>
            <a:ext cx="842963" cy="428625"/>
          </a:xfrm>
          <a:prstGeom prst="rect">
            <a:avLst/>
          </a:prstGeom>
          <a:solidFill>
            <a:srgbClr val="6832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7" name="Rectangle 7"/>
          <p:cNvSpPr>
            <a:spLocks noChangeArrowheads="1"/>
          </p:cNvSpPr>
          <p:nvPr userDrawn="1"/>
        </p:nvSpPr>
        <p:spPr bwMode="auto">
          <a:xfrm>
            <a:off x="1736725" y="3886200"/>
            <a:ext cx="842963" cy="214313"/>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8" name="Rectangle 8"/>
          <p:cNvSpPr>
            <a:spLocks noChangeArrowheads="1"/>
          </p:cNvSpPr>
          <p:nvPr userDrawn="1"/>
        </p:nvSpPr>
        <p:spPr bwMode="auto">
          <a:xfrm>
            <a:off x="1736725" y="3600450"/>
            <a:ext cx="842963" cy="71438"/>
          </a:xfrm>
          <a:prstGeom prst="rect">
            <a:avLst/>
          </a:prstGeom>
          <a:solidFill>
            <a:srgbClr val="C6C4C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9" name="Rectangle 9"/>
          <p:cNvSpPr>
            <a:spLocks noChangeArrowheads="1"/>
          </p:cNvSpPr>
          <p:nvPr userDrawn="1"/>
        </p:nvSpPr>
        <p:spPr bwMode="auto">
          <a:xfrm>
            <a:off x="1736725" y="3314700"/>
            <a:ext cx="842963" cy="142875"/>
          </a:xfrm>
          <a:prstGeom prst="rect">
            <a:avLst/>
          </a:prstGeom>
          <a:solidFill>
            <a:srgbClr val="E7E0E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0" name="Rectangle 3"/>
          <p:cNvSpPr>
            <a:spLocks noChangeArrowheads="1"/>
          </p:cNvSpPr>
          <p:nvPr userDrawn="1"/>
        </p:nvSpPr>
        <p:spPr bwMode="auto">
          <a:xfrm>
            <a:off x="1736725" y="4743450"/>
            <a:ext cx="842963" cy="142875"/>
          </a:xfrm>
          <a:prstGeom prst="rect">
            <a:avLst/>
          </a:prstGeom>
          <a:solidFill>
            <a:srgbClr val="B7B60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1" name="Rectangle 9"/>
          <p:cNvSpPr>
            <a:spLocks noChangeArrowheads="1"/>
          </p:cNvSpPr>
          <p:nvPr userDrawn="1"/>
        </p:nvSpPr>
        <p:spPr bwMode="auto">
          <a:xfrm>
            <a:off x="1736725" y="4886325"/>
            <a:ext cx="842963" cy="285750"/>
          </a:xfrm>
          <a:prstGeom prst="rect">
            <a:avLst/>
          </a:prstGeom>
          <a:solidFill>
            <a:srgbClr val="E7E0E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2" name="Rectangle 2"/>
          <p:cNvSpPr>
            <a:spLocks noChangeArrowheads="1"/>
          </p:cNvSpPr>
          <p:nvPr userDrawn="1"/>
        </p:nvSpPr>
        <p:spPr bwMode="auto">
          <a:xfrm>
            <a:off x="1736725" y="5172075"/>
            <a:ext cx="842963" cy="142875"/>
          </a:xfrm>
          <a:prstGeom prst="rect">
            <a:avLst/>
          </a:prstGeom>
          <a:solidFill>
            <a:srgbClr val="CC63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3" name="Rectangle 8"/>
          <p:cNvSpPr>
            <a:spLocks noChangeArrowheads="1"/>
          </p:cNvSpPr>
          <p:nvPr userDrawn="1"/>
        </p:nvSpPr>
        <p:spPr bwMode="auto">
          <a:xfrm>
            <a:off x="1736725" y="5314950"/>
            <a:ext cx="842963" cy="71438"/>
          </a:xfrm>
          <a:prstGeom prst="rect">
            <a:avLst/>
          </a:prstGeom>
          <a:solidFill>
            <a:srgbClr val="C6C4C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4" name="Rectangle 4"/>
          <p:cNvSpPr>
            <a:spLocks noChangeArrowheads="1"/>
          </p:cNvSpPr>
          <p:nvPr userDrawn="1"/>
        </p:nvSpPr>
        <p:spPr bwMode="auto">
          <a:xfrm>
            <a:off x="1736725" y="5386388"/>
            <a:ext cx="842963" cy="142875"/>
          </a:xfrm>
          <a:prstGeom prst="rect">
            <a:avLst/>
          </a:prstGeom>
          <a:solidFill>
            <a:srgbClr val="89422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5" name="Rectangle 7"/>
          <p:cNvSpPr>
            <a:spLocks noChangeArrowheads="1"/>
          </p:cNvSpPr>
          <p:nvPr userDrawn="1"/>
        </p:nvSpPr>
        <p:spPr bwMode="auto">
          <a:xfrm>
            <a:off x="1736725" y="5529263"/>
            <a:ext cx="842963" cy="142875"/>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6" name="Rectangle 5"/>
          <p:cNvSpPr>
            <a:spLocks noChangeArrowheads="1"/>
          </p:cNvSpPr>
          <p:nvPr userDrawn="1"/>
        </p:nvSpPr>
        <p:spPr bwMode="auto">
          <a:xfrm>
            <a:off x="1736725" y="5672138"/>
            <a:ext cx="842963" cy="357187"/>
          </a:xfrm>
          <a:prstGeom prst="rect">
            <a:avLst/>
          </a:prstGeom>
          <a:solidFill>
            <a:srgbClr val="8FAD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7" name="Rectangle 6"/>
          <p:cNvSpPr>
            <a:spLocks noChangeArrowheads="1"/>
          </p:cNvSpPr>
          <p:nvPr userDrawn="1"/>
        </p:nvSpPr>
        <p:spPr bwMode="auto">
          <a:xfrm>
            <a:off x="1736725" y="6029325"/>
            <a:ext cx="842963" cy="71438"/>
          </a:xfrm>
          <a:prstGeom prst="rect">
            <a:avLst/>
          </a:prstGeom>
          <a:solidFill>
            <a:srgbClr val="6832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8" name="Espace réservé du contenu 2"/>
          <p:cNvSpPr txBox="1">
            <a:spLocks/>
          </p:cNvSpPr>
          <p:nvPr userDrawn="1"/>
        </p:nvSpPr>
        <p:spPr>
          <a:xfrm>
            <a:off x="4308475" y="6815138"/>
            <a:ext cx="5359400" cy="385762"/>
          </a:xfrm>
          <a:prstGeom prst="rect">
            <a:avLst/>
          </a:prstGeom>
        </p:spPr>
        <p:txBody>
          <a:bodyPr lIns="91434" tIns="45717" rIns="91434" bIns="45717"/>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marL="358616" indent="-358616" algn="ctr" defTabSz="956309" fontAlgn="auto">
              <a:spcBef>
                <a:spcPct val="20000"/>
              </a:spcBef>
              <a:spcAft>
                <a:spcPts val="0"/>
              </a:spcAft>
              <a:buFont typeface="Arial" pitchFamily="34" charset="0"/>
              <a:buNone/>
              <a:defRPr/>
            </a:pPr>
            <a:endParaRPr lang="fr-FR" sz="1400" dirty="0">
              <a:latin typeface="Cambria" pitchFamily="18" charset="0"/>
              <a:cs typeface="Arial" charset="0"/>
            </a:endParaRPr>
          </a:p>
        </p:txBody>
      </p:sp>
      <p:sp>
        <p:nvSpPr>
          <p:cNvPr id="15" name="Espace réservé du texte 14"/>
          <p:cNvSpPr>
            <a:spLocks noGrp="1"/>
          </p:cNvSpPr>
          <p:nvPr>
            <p:ph type="body" sz="quarter" idx="11"/>
          </p:nvPr>
        </p:nvSpPr>
        <p:spPr>
          <a:xfrm>
            <a:off x="665925" y="0"/>
            <a:ext cx="9001188" cy="252888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lvl1pPr marL="0" indent="-742902" algn="ctr">
              <a:buFontTx/>
              <a:buNone/>
              <a:defRPr sz="6000" b="1" baseline="0">
                <a:solidFill>
                  <a:srgbClr val="683266"/>
                </a:solidFill>
                <a:effectLst>
                  <a:outerShdw blurRad="38100" dist="38100" dir="2700000" algn="tl">
                    <a:srgbClr val="000000">
                      <a:alpha val="43137"/>
                    </a:srgbClr>
                  </a:outerShdw>
                </a:effectLst>
                <a:latin typeface="+mj-lt"/>
              </a:defRPr>
            </a:lvl1pPr>
          </a:lstStyle>
          <a:p>
            <a:pPr lvl="0"/>
            <a:r>
              <a:rPr lang="fr-FR" dirty="0"/>
              <a:t>Cliquez pour modifier les styles du texte du masque</a:t>
            </a:r>
          </a:p>
        </p:txBody>
      </p:sp>
      <p:sp>
        <p:nvSpPr>
          <p:cNvPr id="39" name="Espace réservé du numéro de diapositive 3"/>
          <p:cNvSpPr>
            <a:spLocks noGrp="1"/>
          </p:cNvSpPr>
          <p:nvPr>
            <p:ph type="sldNum" sz="quarter" idx="12"/>
          </p:nvPr>
        </p:nvSpPr>
        <p:spPr/>
        <p:txBody>
          <a:bodyPr/>
          <a:lstStyle>
            <a:lvl1pPr>
              <a:defRPr/>
            </a:lvl1pPr>
          </a:lstStyle>
          <a:p>
            <a:pPr>
              <a:defRPr/>
            </a:pPr>
            <a:fld id="{1FFB1A2D-D9C9-4CDC-B6C4-0FF44CCA1E87}" type="slidenum">
              <a:rPr lang="fr-FR"/>
              <a:pPr>
                <a:defRPr/>
              </a:pPr>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13919" y="2971800"/>
            <a:ext cx="3505200" cy="1257300"/>
          </a:xfrm>
          <a:prstGeom prst="rect">
            <a:avLst/>
          </a:prstGeom>
        </p:spPr>
      </p:pic>
    </p:spTree>
    <p:extLst>
      <p:ext uri="{BB962C8B-B14F-4D97-AF65-F5344CB8AC3E}">
        <p14:creationId xmlns:p14="http://schemas.microsoft.com/office/powerpoint/2010/main" val="320054435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6"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7"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2"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3" name="Rectangle 9"/>
          <p:cNvSpPr>
            <a:spLocks noChangeArrowheads="1"/>
          </p:cNvSpPr>
          <p:nvPr/>
        </p:nvSpPr>
        <p:spPr bwMode="auto">
          <a:xfrm rot="20858096">
            <a:off x="139215" y="6329336"/>
            <a:ext cx="149110" cy="206769"/>
          </a:xfrm>
          <a:prstGeom prst="rect">
            <a:avLst/>
          </a:prstGeom>
          <a:solidFill>
            <a:srgbClr val="E7E0E7"/>
          </a:solidFill>
          <a:ln w="9525">
            <a:noFill/>
            <a:miter lim="800000"/>
            <a:headEnd/>
            <a:tailEnd/>
          </a:ln>
          <a:effectLst>
            <a:glow rad="101600">
              <a:srgbClr val="E7E0E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2" name="Titre 1"/>
          <p:cNvSpPr>
            <a:spLocks noGrp="1"/>
          </p:cNvSpPr>
          <p:nvPr>
            <p:ph type="title"/>
          </p:nvPr>
        </p:nvSpPr>
        <p:spPr>
          <a:xfrm>
            <a:off x="451612" y="5457838"/>
            <a:ext cx="9358377" cy="595075"/>
          </a:xfrm>
        </p:spPr>
        <p:txBody>
          <a:bodyPr anchor="b"/>
          <a:lstStyle>
            <a:lvl1pPr algn="l">
              <a:defRPr sz="2100" b="1"/>
            </a:lvl1pPr>
          </a:lstStyle>
          <a:p>
            <a:r>
              <a:rPr lang="fr-FR" dirty="0"/>
              <a:t>Cliquez pour modifier le style du titre</a:t>
            </a:r>
          </a:p>
        </p:txBody>
      </p:sp>
      <p:sp>
        <p:nvSpPr>
          <p:cNvPr id="3" name="Espace réservé pour une image  2"/>
          <p:cNvSpPr>
            <a:spLocks noGrp="1"/>
          </p:cNvSpPr>
          <p:nvPr>
            <p:ph type="pic" idx="1"/>
          </p:nvPr>
        </p:nvSpPr>
        <p:spPr>
          <a:xfrm>
            <a:off x="451611" y="0"/>
            <a:ext cx="9358378" cy="5457837"/>
          </a:xfrm>
        </p:spPr>
        <p:txBody>
          <a:bodyPr rtlCol="0">
            <a:normAutofit/>
          </a:bodyPr>
          <a:lstStyle>
            <a:lvl1pPr marL="0" indent="0">
              <a:buNone/>
              <a:defRPr sz="3300"/>
            </a:lvl1pPr>
            <a:lvl2pPr marL="478155" indent="0">
              <a:buNone/>
              <a:defRPr sz="2800"/>
            </a:lvl2pPr>
            <a:lvl3pPr marL="956309" indent="0">
              <a:buNone/>
              <a:defRPr sz="2500"/>
            </a:lvl3pPr>
            <a:lvl4pPr marL="1434464" indent="0">
              <a:buNone/>
              <a:defRPr sz="2100"/>
            </a:lvl4pPr>
            <a:lvl5pPr marL="1912619" indent="0">
              <a:buNone/>
              <a:defRPr sz="2100"/>
            </a:lvl5pPr>
            <a:lvl6pPr marL="2390774" indent="0">
              <a:buNone/>
              <a:defRPr sz="2100"/>
            </a:lvl6pPr>
            <a:lvl7pPr marL="2868929" indent="0">
              <a:buNone/>
              <a:defRPr sz="2100"/>
            </a:lvl7pPr>
            <a:lvl8pPr marL="3347083" indent="0">
              <a:buNone/>
              <a:defRPr sz="2100"/>
            </a:lvl8pPr>
            <a:lvl9pPr marL="3825239" indent="0">
              <a:buNone/>
              <a:defRPr sz="2100"/>
            </a:lvl9pPr>
          </a:lstStyle>
          <a:p>
            <a:pPr lvl="0"/>
            <a:endParaRPr lang="fr-FR" noProof="0"/>
          </a:p>
        </p:txBody>
      </p:sp>
      <p:sp>
        <p:nvSpPr>
          <p:cNvPr id="4" name="Espace réservé du texte 3"/>
          <p:cNvSpPr>
            <a:spLocks noGrp="1"/>
          </p:cNvSpPr>
          <p:nvPr>
            <p:ph type="body" sz="half" idx="2"/>
          </p:nvPr>
        </p:nvSpPr>
        <p:spPr>
          <a:xfrm>
            <a:off x="451612" y="6029342"/>
            <a:ext cx="9358377" cy="590092"/>
          </a:xfrm>
        </p:spPr>
        <p:txBody>
          <a:bodyPr/>
          <a:lstStyle>
            <a:lvl1pPr marL="0" indent="0">
              <a:buNone/>
              <a:defRPr sz="1500"/>
            </a:lvl1pPr>
            <a:lvl2pPr marL="478155" indent="0">
              <a:buNone/>
              <a:defRPr sz="1300"/>
            </a:lvl2pPr>
            <a:lvl3pPr marL="956309" indent="0">
              <a:buNone/>
              <a:defRPr sz="1000"/>
            </a:lvl3pPr>
            <a:lvl4pPr marL="1434464" indent="0">
              <a:buNone/>
              <a:defRPr sz="900"/>
            </a:lvl4pPr>
            <a:lvl5pPr marL="1912619" indent="0">
              <a:buNone/>
              <a:defRPr sz="900"/>
            </a:lvl5pPr>
            <a:lvl6pPr marL="2390774" indent="0">
              <a:buNone/>
              <a:defRPr sz="900"/>
            </a:lvl6pPr>
            <a:lvl7pPr marL="2868929" indent="0">
              <a:buNone/>
              <a:defRPr sz="900"/>
            </a:lvl7pPr>
            <a:lvl8pPr marL="3347083" indent="0">
              <a:buNone/>
              <a:defRPr sz="900"/>
            </a:lvl8pPr>
            <a:lvl9pPr marL="3825239" indent="0">
              <a:buNone/>
              <a:defRPr sz="900"/>
            </a:lvl9pPr>
          </a:lstStyle>
          <a:p>
            <a:pPr lvl="0"/>
            <a:r>
              <a:rPr lang="fr-FR" dirty="0"/>
              <a:t>Cliquez pour modifier les styles du texte du masque</a:t>
            </a:r>
          </a:p>
        </p:txBody>
      </p:sp>
      <p:sp>
        <p:nvSpPr>
          <p:cNvPr id="23" name="Espace réservé du numéro de diapositive 4"/>
          <p:cNvSpPr>
            <a:spLocks noGrp="1"/>
          </p:cNvSpPr>
          <p:nvPr>
            <p:ph type="sldNum" sz="quarter" idx="10"/>
          </p:nvPr>
        </p:nvSpPr>
        <p:spPr/>
        <p:txBody>
          <a:bodyPr/>
          <a:lstStyle>
            <a:lvl1pPr>
              <a:defRPr/>
            </a:lvl1pPr>
          </a:lstStyle>
          <a:p>
            <a:pPr>
              <a:defRPr/>
            </a:pPr>
            <a:fld id="{65504BD9-730F-42D7-8CD6-8B7D5448B783}" type="slidenum">
              <a:rPr lang="fr-FR"/>
              <a:pPr>
                <a:defRPr/>
              </a:pPr>
              <a:t>‹N°›</a:t>
            </a:fld>
            <a:endParaRPr lang="fr-FR"/>
          </a:p>
        </p:txBody>
      </p:sp>
    </p:spTree>
    <p:extLst>
      <p:ext uri="{BB962C8B-B14F-4D97-AF65-F5344CB8AC3E}">
        <p14:creationId xmlns:p14="http://schemas.microsoft.com/office/powerpoint/2010/main" val="228069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texte vertical">
    <p:spTree>
      <p:nvGrpSpPr>
        <p:cNvPr id="1" name=""/>
        <p:cNvGrpSpPr/>
        <p:nvPr/>
      </p:nvGrpSpPr>
      <p:grpSpPr>
        <a:xfrm>
          <a:off x="0" y="0"/>
          <a:ext cx="0" cy="0"/>
          <a:chOff x="0" y="0"/>
          <a:chExt cx="0" cy="0"/>
        </a:xfrm>
      </p:grpSpPr>
      <p:sp>
        <p:nvSpPr>
          <p:cNvPr id="5"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6"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7"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2" name="Titre 1"/>
          <p:cNvSpPr>
            <a:spLocks noGrp="1"/>
          </p:cNvSpPr>
          <p:nvPr>
            <p:ph type="title"/>
          </p:nvPr>
        </p:nvSpPr>
        <p:spPr>
          <a:xfrm>
            <a:off x="523050" y="300039"/>
            <a:ext cx="9501254" cy="1125537"/>
          </a:xfrm>
        </p:spPr>
        <p:txBody>
          <a:bodyPr/>
          <a:lstStyle/>
          <a:p>
            <a:r>
              <a:rPr lang="fr-FR" dirty="0"/>
              <a:t>Cliquez pour modifier le style du titre</a:t>
            </a:r>
          </a:p>
        </p:txBody>
      </p:sp>
      <p:sp>
        <p:nvSpPr>
          <p:cNvPr id="3" name="Espace réservé du texte vertical 2"/>
          <p:cNvSpPr>
            <a:spLocks noGrp="1"/>
          </p:cNvSpPr>
          <p:nvPr>
            <p:ph type="body" orient="vert" idx="1"/>
          </p:nvPr>
        </p:nvSpPr>
        <p:spPr>
          <a:xfrm>
            <a:off x="523051" y="1650193"/>
            <a:ext cx="9286939" cy="502209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2" name="Espace réservé du numéro de diapositive 3"/>
          <p:cNvSpPr>
            <a:spLocks noGrp="1"/>
          </p:cNvSpPr>
          <p:nvPr>
            <p:ph type="sldNum" sz="quarter" idx="10"/>
          </p:nvPr>
        </p:nvSpPr>
        <p:spPr/>
        <p:txBody>
          <a:bodyPr/>
          <a:lstStyle>
            <a:lvl1pPr>
              <a:defRPr/>
            </a:lvl1pPr>
          </a:lstStyle>
          <a:p>
            <a:pPr>
              <a:defRPr/>
            </a:pPr>
            <a:fld id="{E53F90D7-F633-4997-B551-4C2F5104F3BA}" type="slidenum">
              <a:rPr lang="fr-FR"/>
              <a:pPr>
                <a:defRPr/>
              </a:pPr>
              <a:t>‹N°›</a:t>
            </a:fld>
            <a:endParaRPr lang="fr-FR"/>
          </a:p>
        </p:txBody>
      </p:sp>
    </p:spTree>
    <p:extLst>
      <p:ext uri="{BB962C8B-B14F-4D97-AF65-F5344CB8AC3E}">
        <p14:creationId xmlns:p14="http://schemas.microsoft.com/office/powerpoint/2010/main" val="1816341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Slide Number Placeholder 4"/>
          <p:cNvSpPr txBox="1">
            <a:spLocks/>
          </p:cNvSpPr>
          <p:nvPr userDrawn="1"/>
        </p:nvSpPr>
        <p:spPr>
          <a:xfrm>
            <a:off x="9128125" y="6240463"/>
            <a:ext cx="685800" cy="481012"/>
          </a:xfrm>
          <a:prstGeom prst="rect">
            <a:avLst/>
          </a:prstGeom>
        </p:spPr>
        <p:txBody>
          <a:bodyPr lIns="100184" tIns="50092" rIns="100184" bIns="50092" anchor="b"/>
          <a:lstStyle>
            <a:lvl1pPr algn="r">
              <a:defRPr sz="1200"/>
            </a:lvl1pPr>
          </a:lstStyle>
          <a:p>
            <a:pPr defTabSz="1001804" fontAlgn="auto">
              <a:spcBef>
                <a:spcPts val="0"/>
              </a:spcBef>
              <a:spcAft>
                <a:spcPts val="0"/>
              </a:spcAft>
              <a:defRPr/>
            </a:pPr>
            <a:fld id="{294E9C0C-276D-4FD3-B069-C085CCC00730}" type="slidenum">
              <a:rPr lang="en-US" sz="1300" smtClean="0">
                <a:latin typeface="Segoe UI" pitchFamily="34" charset="0"/>
                <a:cs typeface="+mn-cs"/>
              </a:rPr>
              <a:pPr defTabSz="1001804" fontAlgn="auto">
                <a:spcBef>
                  <a:spcPts val="0"/>
                </a:spcBef>
                <a:spcAft>
                  <a:spcPts val="0"/>
                </a:spcAft>
                <a:defRPr/>
              </a:pPr>
              <a:t>‹N°›</a:t>
            </a:fld>
            <a:endParaRPr lang="en-US" sz="1300" dirty="0">
              <a:latin typeface="Segoe UI" pitchFamily="34" charset="0"/>
              <a:cs typeface="+mn-cs"/>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0543" y="1520191"/>
            <a:ext cx="9471952" cy="207223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4169757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sous titre">
    <p:spTree>
      <p:nvGrpSpPr>
        <p:cNvPr id="1" name=""/>
        <p:cNvGrpSpPr/>
        <p:nvPr/>
      </p:nvGrpSpPr>
      <p:grpSpPr>
        <a:xfrm>
          <a:off x="0" y="0"/>
          <a:ext cx="0" cy="0"/>
          <a:chOff x="0" y="0"/>
          <a:chExt cx="0" cy="0"/>
        </a:xfrm>
      </p:grpSpPr>
      <p:sp>
        <p:nvSpPr>
          <p:cNvPr id="3" name="ZoneTexte 2"/>
          <p:cNvSpPr txBox="1"/>
          <p:nvPr/>
        </p:nvSpPr>
        <p:spPr>
          <a:xfrm>
            <a:off x="9882188" y="0"/>
            <a:ext cx="357187" cy="493713"/>
          </a:xfrm>
          <a:prstGeom prst="round2Diag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lIns="91434" tIns="45717" rIns="91434" bIns="45717">
            <a:spAutoFit/>
          </a:bodyPr>
          <a:lstStyle/>
          <a:p>
            <a:pPr algn="ctr" defTabSz="956309" fontAlgn="auto">
              <a:spcBef>
                <a:spcPts val="0"/>
              </a:spcBef>
              <a:spcAft>
                <a:spcPts val="0"/>
              </a:spcAft>
              <a:defRPr/>
            </a:pPr>
            <a:endParaRPr lang="fr-FR" sz="2400" dirty="0">
              <a:solidFill>
                <a:srgbClr val="683266"/>
              </a:solidFill>
              <a:latin typeface="Impact" pitchFamily="34" charset="0"/>
            </a:endParaRPr>
          </a:p>
        </p:txBody>
      </p:sp>
      <p:sp>
        <p:nvSpPr>
          <p:cNvPr id="5"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6"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7"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2" name="Rectangle 9"/>
          <p:cNvSpPr>
            <a:spLocks noChangeArrowheads="1"/>
          </p:cNvSpPr>
          <p:nvPr/>
        </p:nvSpPr>
        <p:spPr bwMode="auto">
          <a:xfrm rot="20858096">
            <a:off x="139215" y="6329336"/>
            <a:ext cx="149110" cy="206769"/>
          </a:xfrm>
          <a:prstGeom prst="rect">
            <a:avLst/>
          </a:prstGeom>
          <a:solidFill>
            <a:srgbClr val="E7E0E7"/>
          </a:solidFill>
          <a:ln w="9525">
            <a:noFill/>
            <a:miter lim="800000"/>
            <a:headEnd/>
            <a:tailEnd/>
          </a:ln>
          <a:effectLst>
            <a:glow rad="101600">
              <a:srgbClr val="E7E0E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22" name="Rectangle 2"/>
          <p:cNvSpPr>
            <a:spLocks noChangeArrowheads="1"/>
          </p:cNvSpPr>
          <p:nvPr userDrawn="1"/>
        </p:nvSpPr>
        <p:spPr bwMode="auto">
          <a:xfrm>
            <a:off x="808038" y="2814638"/>
            <a:ext cx="842962" cy="214312"/>
          </a:xfrm>
          <a:prstGeom prst="rect">
            <a:avLst/>
          </a:prstGeom>
          <a:solidFill>
            <a:srgbClr val="CC63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3" name="Rectangle 3"/>
          <p:cNvSpPr>
            <a:spLocks noChangeArrowheads="1"/>
          </p:cNvSpPr>
          <p:nvPr userDrawn="1"/>
        </p:nvSpPr>
        <p:spPr bwMode="auto">
          <a:xfrm>
            <a:off x="808038" y="2171700"/>
            <a:ext cx="842962" cy="571500"/>
          </a:xfrm>
          <a:prstGeom prst="rect">
            <a:avLst/>
          </a:prstGeom>
          <a:solidFill>
            <a:srgbClr val="B7B60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4" name="Rectangle 4"/>
          <p:cNvSpPr>
            <a:spLocks noChangeArrowheads="1"/>
          </p:cNvSpPr>
          <p:nvPr userDrawn="1"/>
        </p:nvSpPr>
        <p:spPr bwMode="auto">
          <a:xfrm>
            <a:off x="808038" y="3100388"/>
            <a:ext cx="842962" cy="214312"/>
          </a:xfrm>
          <a:prstGeom prst="rect">
            <a:avLst/>
          </a:prstGeom>
          <a:solidFill>
            <a:srgbClr val="89422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5" name="Rectangle 5"/>
          <p:cNvSpPr>
            <a:spLocks noChangeArrowheads="1"/>
          </p:cNvSpPr>
          <p:nvPr userDrawn="1"/>
        </p:nvSpPr>
        <p:spPr bwMode="auto">
          <a:xfrm>
            <a:off x="808038" y="3529013"/>
            <a:ext cx="842962" cy="214312"/>
          </a:xfrm>
          <a:prstGeom prst="rect">
            <a:avLst/>
          </a:prstGeom>
          <a:solidFill>
            <a:srgbClr val="8FAD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6" name="Rectangle 6"/>
          <p:cNvSpPr>
            <a:spLocks noChangeArrowheads="1"/>
          </p:cNvSpPr>
          <p:nvPr userDrawn="1"/>
        </p:nvSpPr>
        <p:spPr bwMode="auto">
          <a:xfrm>
            <a:off x="808038" y="3743325"/>
            <a:ext cx="842962" cy="428625"/>
          </a:xfrm>
          <a:prstGeom prst="rect">
            <a:avLst/>
          </a:prstGeom>
          <a:solidFill>
            <a:srgbClr val="6832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7" name="Rectangle 7"/>
          <p:cNvSpPr>
            <a:spLocks noChangeArrowheads="1"/>
          </p:cNvSpPr>
          <p:nvPr userDrawn="1"/>
        </p:nvSpPr>
        <p:spPr bwMode="auto">
          <a:xfrm>
            <a:off x="808038" y="3314700"/>
            <a:ext cx="842962" cy="214313"/>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8" name="Rectangle 8"/>
          <p:cNvSpPr>
            <a:spLocks noChangeArrowheads="1"/>
          </p:cNvSpPr>
          <p:nvPr userDrawn="1"/>
        </p:nvSpPr>
        <p:spPr bwMode="auto">
          <a:xfrm>
            <a:off x="808038" y="3028950"/>
            <a:ext cx="842962" cy="71438"/>
          </a:xfrm>
          <a:prstGeom prst="rect">
            <a:avLst/>
          </a:prstGeom>
          <a:solidFill>
            <a:srgbClr val="C6C4C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29" name="Rectangle 9"/>
          <p:cNvSpPr>
            <a:spLocks noChangeArrowheads="1"/>
          </p:cNvSpPr>
          <p:nvPr userDrawn="1"/>
        </p:nvSpPr>
        <p:spPr bwMode="auto">
          <a:xfrm>
            <a:off x="808038" y="2743200"/>
            <a:ext cx="842962" cy="142875"/>
          </a:xfrm>
          <a:prstGeom prst="rect">
            <a:avLst/>
          </a:prstGeom>
          <a:solidFill>
            <a:srgbClr val="E7E0E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0" name="Rectangle 3"/>
          <p:cNvSpPr>
            <a:spLocks noChangeArrowheads="1"/>
          </p:cNvSpPr>
          <p:nvPr userDrawn="1"/>
        </p:nvSpPr>
        <p:spPr bwMode="auto">
          <a:xfrm>
            <a:off x="808038" y="4171950"/>
            <a:ext cx="842962" cy="142875"/>
          </a:xfrm>
          <a:prstGeom prst="rect">
            <a:avLst/>
          </a:prstGeom>
          <a:solidFill>
            <a:srgbClr val="B7B60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1" name="Rectangle 9"/>
          <p:cNvSpPr>
            <a:spLocks noChangeArrowheads="1"/>
          </p:cNvSpPr>
          <p:nvPr userDrawn="1"/>
        </p:nvSpPr>
        <p:spPr bwMode="auto">
          <a:xfrm>
            <a:off x="808038" y="4314825"/>
            <a:ext cx="842962" cy="285750"/>
          </a:xfrm>
          <a:prstGeom prst="rect">
            <a:avLst/>
          </a:prstGeom>
          <a:solidFill>
            <a:srgbClr val="E7E0E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2" name="Rectangle 2"/>
          <p:cNvSpPr>
            <a:spLocks noChangeArrowheads="1"/>
          </p:cNvSpPr>
          <p:nvPr userDrawn="1"/>
        </p:nvSpPr>
        <p:spPr bwMode="auto">
          <a:xfrm>
            <a:off x="808038" y="4600575"/>
            <a:ext cx="842962" cy="142875"/>
          </a:xfrm>
          <a:prstGeom prst="rect">
            <a:avLst/>
          </a:prstGeom>
          <a:solidFill>
            <a:srgbClr val="CC63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3" name="Rectangle 8"/>
          <p:cNvSpPr>
            <a:spLocks noChangeArrowheads="1"/>
          </p:cNvSpPr>
          <p:nvPr userDrawn="1"/>
        </p:nvSpPr>
        <p:spPr bwMode="auto">
          <a:xfrm>
            <a:off x="808038" y="4743450"/>
            <a:ext cx="842962" cy="71438"/>
          </a:xfrm>
          <a:prstGeom prst="rect">
            <a:avLst/>
          </a:prstGeom>
          <a:solidFill>
            <a:srgbClr val="C6C4C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4" name="Rectangle 4"/>
          <p:cNvSpPr>
            <a:spLocks noChangeArrowheads="1"/>
          </p:cNvSpPr>
          <p:nvPr userDrawn="1"/>
        </p:nvSpPr>
        <p:spPr bwMode="auto">
          <a:xfrm>
            <a:off x="808038" y="4814888"/>
            <a:ext cx="842962" cy="142875"/>
          </a:xfrm>
          <a:prstGeom prst="rect">
            <a:avLst/>
          </a:prstGeom>
          <a:solidFill>
            <a:srgbClr val="89422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5" name="Rectangle 7"/>
          <p:cNvSpPr>
            <a:spLocks noChangeArrowheads="1"/>
          </p:cNvSpPr>
          <p:nvPr userDrawn="1"/>
        </p:nvSpPr>
        <p:spPr bwMode="auto">
          <a:xfrm>
            <a:off x="808038" y="4957763"/>
            <a:ext cx="842962" cy="142875"/>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6" name="Rectangle 5"/>
          <p:cNvSpPr>
            <a:spLocks noChangeArrowheads="1"/>
          </p:cNvSpPr>
          <p:nvPr userDrawn="1"/>
        </p:nvSpPr>
        <p:spPr bwMode="auto">
          <a:xfrm>
            <a:off x="808038" y="5100638"/>
            <a:ext cx="842962" cy="357187"/>
          </a:xfrm>
          <a:prstGeom prst="rect">
            <a:avLst/>
          </a:prstGeom>
          <a:solidFill>
            <a:srgbClr val="8FAD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7" name="Rectangle 6"/>
          <p:cNvSpPr>
            <a:spLocks noChangeArrowheads="1"/>
          </p:cNvSpPr>
          <p:nvPr userDrawn="1"/>
        </p:nvSpPr>
        <p:spPr bwMode="auto">
          <a:xfrm>
            <a:off x="808038" y="5457825"/>
            <a:ext cx="842962" cy="71438"/>
          </a:xfrm>
          <a:prstGeom prst="rect">
            <a:avLst/>
          </a:prstGeom>
          <a:solidFill>
            <a:srgbClr val="6832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nchor="ctr"/>
          <a:lstStyle/>
          <a:p>
            <a:pPr defTabSz="955675"/>
            <a:endParaRPr lang="fr-FR">
              <a:latin typeface="Calibri" pitchFamily="34" charset="0"/>
            </a:endParaRPr>
          </a:p>
        </p:txBody>
      </p:sp>
      <p:sp>
        <p:nvSpPr>
          <p:cNvPr id="38" name="Rectangle 37"/>
          <p:cNvSpPr/>
          <p:nvPr userDrawn="1"/>
        </p:nvSpPr>
        <p:spPr>
          <a:xfrm>
            <a:off x="9596438" y="71438"/>
            <a:ext cx="665162" cy="6715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anchor="ctr"/>
          <a:lstStyle/>
          <a:p>
            <a:pPr algn="ctr" defTabSz="956309" fontAlgn="auto">
              <a:spcBef>
                <a:spcPts val="0"/>
              </a:spcBef>
              <a:spcAft>
                <a:spcPts val="0"/>
              </a:spcAft>
              <a:defRPr/>
            </a:pPr>
            <a:endParaRPr lang="fr-FR" dirty="0"/>
          </a:p>
        </p:txBody>
      </p:sp>
      <p:sp>
        <p:nvSpPr>
          <p:cNvPr id="39" name="Espace réservé du contenu 2"/>
          <p:cNvSpPr txBox="1">
            <a:spLocks/>
          </p:cNvSpPr>
          <p:nvPr userDrawn="1"/>
        </p:nvSpPr>
        <p:spPr>
          <a:xfrm>
            <a:off x="4308475" y="6815138"/>
            <a:ext cx="5359400" cy="385762"/>
          </a:xfrm>
          <a:prstGeom prst="rect">
            <a:avLst/>
          </a:prstGeom>
        </p:spPr>
        <p:txBody>
          <a:bodyPr lIns="91434" tIns="45717" rIns="91434" bIns="45717"/>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marL="358616" indent="-358616" algn="ctr" defTabSz="956309" fontAlgn="auto">
              <a:spcBef>
                <a:spcPct val="20000"/>
              </a:spcBef>
              <a:spcAft>
                <a:spcPts val="0"/>
              </a:spcAft>
              <a:buFont typeface="Arial" pitchFamily="34" charset="0"/>
              <a:buNone/>
              <a:defRPr/>
            </a:pPr>
            <a:endParaRPr lang="fr-FR" sz="1400" dirty="0">
              <a:latin typeface="Cambria" pitchFamily="18" charset="0"/>
              <a:cs typeface="Arial" charset="0"/>
            </a:endParaRPr>
          </a:p>
        </p:txBody>
      </p:sp>
      <p:sp>
        <p:nvSpPr>
          <p:cNvPr id="48" name="Espace réservé du texte 14"/>
          <p:cNvSpPr>
            <a:spLocks noGrp="1"/>
          </p:cNvSpPr>
          <p:nvPr>
            <p:ph type="body" sz="quarter" idx="15"/>
          </p:nvPr>
        </p:nvSpPr>
        <p:spPr>
          <a:xfrm>
            <a:off x="2594753" y="2171690"/>
            <a:ext cx="7738287" cy="3357586"/>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lvl1pPr marL="0" indent="-742902" algn="l">
              <a:buFontTx/>
              <a:buNone/>
              <a:defRPr sz="4800" b="1" baseline="0">
                <a:solidFill>
                  <a:srgbClr val="683266"/>
                </a:solidFill>
                <a:effectLst>
                  <a:outerShdw blurRad="38100" dist="38100" dir="2700000" algn="tl">
                    <a:srgbClr val="000000">
                      <a:alpha val="43137"/>
                    </a:srgbClr>
                  </a:outerShdw>
                </a:effectLst>
                <a:latin typeface="+mj-lt"/>
              </a:defRPr>
            </a:lvl1pPr>
          </a:lstStyle>
          <a:p>
            <a:pPr lvl="0"/>
            <a:endParaRPr lang="fr-FR" dirty="0"/>
          </a:p>
        </p:txBody>
      </p:sp>
      <p:sp>
        <p:nvSpPr>
          <p:cNvPr id="40" name="Espace réservé du numéro de diapositive 3"/>
          <p:cNvSpPr>
            <a:spLocks noGrp="1"/>
          </p:cNvSpPr>
          <p:nvPr>
            <p:ph type="sldNum" sz="quarter" idx="16"/>
          </p:nvPr>
        </p:nvSpPr>
        <p:spPr/>
        <p:txBody>
          <a:bodyPr/>
          <a:lstStyle>
            <a:lvl1pPr>
              <a:defRPr/>
            </a:lvl1pPr>
          </a:lstStyle>
          <a:p>
            <a:pPr>
              <a:defRPr/>
            </a:pPr>
            <a:fld id="{594F163D-37A4-4FE6-AF55-9A5AD3648D35}" type="slidenum">
              <a:rPr lang="fr-FR"/>
              <a:pPr>
                <a:defRPr/>
              </a:pPr>
              <a:t>‹N°›</a:t>
            </a:fld>
            <a:endParaRPr lang="fr-FR"/>
          </a:p>
        </p:txBody>
      </p:sp>
    </p:spTree>
    <p:extLst>
      <p:ext uri="{BB962C8B-B14F-4D97-AF65-F5344CB8AC3E}">
        <p14:creationId xmlns:p14="http://schemas.microsoft.com/office/powerpoint/2010/main" val="362250332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5"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6"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7"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2" name="Titre 1"/>
          <p:cNvSpPr>
            <a:spLocks noGrp="1"/>
          </p:cNvSpPr>
          <p:nvPr>
            <p:ph type="title"/>
          </p:nvPr>
        </p:nvSpPr>
        <p:spPr>
          <a:xfrm>
            <a:off x="451612" y="300039"/>
            <a:ext cx="9572692" cy="1125537"/>
          </a:xfrm>
        </p:spPr>
        <p:txBody>
          <a:bodyPr/>
          <a:lstStyle/>
          <a:p>
            <a:r>
              <a:rPr lang="fr-FR" dirty="0"/>
              <a:t>Cliquez pour modifier le style du titre</a:t>
            </a:r>
          </a:p>
        </p:txBody>
      </p:sp>
      <p:sp>
        <p:nvSpPr>
          <p:cNvPr id="3" name="Espace réservé du contenu 2"/>
          <p:cNvSpPr>
            <a:spLocks noGrp="1"/>
          </p:cNvSpPr>
          <p:nvPr>
            <p:ph idx="1"/>
          </p:nvPr>
        </p:nvSpPr>
        <p:spPr>
          <a:prstGeom prst="roundRect">
            <a:avLst/>
          </a:prstGeom>
          <a:noFill/>
          <a:ln>
            <a:noFill/>
          </a:ln>
        </p:spPr>
        <p:style>
          <a:lnRef idx="1">
            <a:schemeClr val="accent3"/>
          </a:lnRef>
          <a:fillRef idx="2">
            <a:schemeClr val="accent3"/>
          </a:fillRef>
          <a:effectRef idx="1">
            <a:schemeClr val="accent3"/>
          </a:effectRef>
          <a:fontRef idx="none"/>
        </p:style>
        <p:txBody>
          <a:bodyPr/>
          <a:lstStyle>
            <a:lvl1pPr>
              <a:lnSpc>
                <a:spcPct val="150000"/>
              </a:lnSpc>
              <a:buFontTx/>
              <a:buBlip>
                <a:blip r:embed="rId2"/>
              </a:buBlip>
              <a:defRPr sz="3200" b="0"/>
            </a:lvl1pPr>
            <a:lvl2pPr>
              <a:defRPr b="0"/>
            </a:lvl2pPr>
            <a:lvl3pPr>
              <a:defRPr b="0"/>
            </a:lvl3pPr>
            <a:lvl4pPr>
              <a:defRPr b="0"/>
            </a:lvl4pPr>
            <a:lvl5pPr>
              <a:defRPr b="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2" name="Espace réservé du numéro de diapositive 3"/>
          <p:cNvSpPr>
            <a:spLocks noGrp="1"/>
          </p:cNvSpPr>
          <p:nvPr>
            <p:ph type="sldNum" sz="quarter" idx="10"/>
          </p:nvPr>
        </p:nvSpPr>
        <p:spPr/>
        <p:txBody>
          <a:bodyPr/>
          <a:lstStyle>
            <a:lvl1pPr>
              <a:defRPr/>
            </a:lvl1pPr>
          </a:lstStyle>
          <a:p>
            <a:pPr>
              <a:defRPr/>
            </a:pPr>
            <a:fld id="{76D96D11-B938-478E-A463-32EB43621F26}" type="slidenum">
              <a:rPr lang="fr-FR"/>
              <a:pPr>
                <a:defRPr/>
              </a:pPr>
              <a:t>‹N°›</a:t>
            </a:fld>
            <a:endParaRPr lang="fr-FR"/>
          </a:p>
        </p:txBody>
      </p:sp>
    </p:spTree>
    <p:extLst>
      <p:ext uri="{BB962C8B-B14F-4D97-AF65-F5344CB8AC3E}">
        <p14:creationId xmlns:p14="http://schemas.microsoft.com/office/powerpoint/2010/main" val="2019027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contenu+légend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4" name="Espace réservé du contenu 2"/>
          <p:cNvSpPr>
            <a:spLocks noGrp="1"/>
          </p:cNvSpPr>
          <p:nvPr>
            <p:ph idx="1"/>
          </p:nvPr>
        </p:nvSpPr>
        <p:spPr>
          <a:xfrm>
            <a:off x="380173" y="1457310"/>
            <a:ext cx="9644130" cy="4286281"/>
          </a:xfrm>
          <a:prstGeom prst="roundRect">
            <a:avLst/>
          </a:prstGeom>
          <a:noFill/>
          <a:ln>
            <a:noFill/>
          </a:ln>
        </p:spPr>
        <p:style>
          <a:lnRef idx="1">
            <a:schemeClr val="accent3"/>
          </a:lnRef>
          <a:fillRef idx="2">
            <a:schemeClr val="accent3"/>
          </a:fillRef>
          <a:effectRef idx="1">
            <a:schemeClr val="accent3"/>
          </a:effectRef>
          <a:fontRef idx="none"/>
        </p:style>
        <p:txBody>
          <a:bodyPr/>
          <a:lstStyle>
            <a:lvl1pPr>
              <a:lnSpc>
                <a:spcPct val="150000"/>
              </a:lnSpc>
              <a:buFontTx/>
              <a:buBlip>
                <a:blip r:embed="rId2"/>
              </a:buBlip>
              <a:defRPr sz="3200" b="0"/>
            </a:lvl1pPr>
            <a:lvl2pPr>
              <a:defRPr b="0"/>
            </a:lvl2pPr>
            <a:lvl3pPr>
              <a:defRPr b="0"/>
            </a:lvl3pPr>
            <a:lvl4pPr>
              <a:defRPr b="0"/>
            </a:lvl4pPr>
            <a:lvl5pPr>
              <a:defRPr b="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contenu 2"/>
          <p:cNvSpPr>
            <a:spLocks noGrp="1"/>
          </p:cNvSpPr>
          <p:nvPr>
            <p:ph idx="11"/>
          </p:nvPr>
        </p:nvSpPr>
        <p:spPr>
          <a:xfrm>
            <a:off x="380173" y="5743591"/>
            <a:ext cx="9644130" cy="1000133"/>
          </a:xfrm>
          <a:prstGeom prst="roundRect">
            <a:avLst/>
          </a:prstGeom>
          <a:noFill/>
          <a:ln>
            <a:noFill/>
          </a:ln>
        </p:spPr>
        <p:style>
          <a:lnRef idx="1">
            <a:schemeClr val="accent3"/>
          </a:lnRef>
          <a:fillRef idx="2">
            <a:schemeClr val="accent3"/>
          </a:fillRef>
          <a:effectRef idx="1">
            <a:schemeClr val="accent3"/>
          </a:effectRef>
          <a:fontRef idx="none"/>
        </p:style>
        <p:txBody>
          <a:bodyPr/>
          <a:lstStyle>
            <a:lvl1pPr>
              <a:lnSpc>
                <a:spcPct val="150000"/>
              </a:lnSpc>
              <a:buFontTx/>
              <a:buBlip>
                <a:blip r:embed="rId2"/>
              </a:buBlip>
              <a:defRPr sz="3200" b="0"/>
            </a:lvl1pPr>
            <a:lvl2pPr>
              <a:defRPr b="0"/>
            </a:lvl2pPr>
            <a:lvl3pPr>
              <a:defRPr b="0"/>
            </a:lvl3pPr>
            <a:lvl4pPr>
              <a:defRPr b="0"/>
            </a:lvl4pPr>
            <a:lvl5pPr>
              <a:defRPr b="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49"/>
          <p:cNvSpPr>
            <a:spLocks noGrp="1"/>
          </p:cNvSpPr>
          <p:nvPr>
            <p:ph type="sldNum" sz="quarter" idx="12"/>
          </p:nvPr>
        </p:nvSpPr>
        <p:spPr/>
        <p:txBody>
          <a:bodyPr/>
          <a:lstStyle>
            <a:lvl1pPr>
              <a:defRPr/>
            </a:lvl1pPr>
          </a:lstStyle>
          <a:p>
            <a:pPr>
              <a:defRPr/>
            </a:pPr>
            <a:r>
              <a:rPr lang="fr-FR"/>
              <a:t>Page </a:t>
            </a:r>
            <a:fld id="{521D5492-0BBD-4D02-B5AC-D74133EA8243}" type="slidenum">
              <a:rPr lang="fr-FR"/>
              <a:pPr>
                <a:defRPr/>
              </a:pPr>
              <a:t>‹N°›</a:t>
            </a:fld>
            <a:endParaRPr lang="fr-FR"/>
          </a:p>
        </p:txBody>
      </p:sp>
    </p:spTree>
    <p:extLst>
      <p:ext uri="{BB962C8B-B14F-4D97-AF65-F5344CB8AC3E}">
        <p14:creationId xmlns:p14="http://schemas.microsoft.com/office/powerpoint/2010/main" val="167544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6"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7"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2"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2" name="Titre 1"/>
          <p:cNvSpPr>
            <a:spLocks noGrp="1"/>
          </p:cNvSpPr>
          <p:nvPr>
            <p:ph type="title"/>
          </p:nvPr>
        </p:nvSpPr>
        <p:spPr>
          <a:xfrm>
            <a:off x="451612" y="300039"/>
            <a:ext cx="9572692" cy="1125537"/>
          </a:xfrm>
        </p:spPr>
        <p:txBody>
          <a:bodyPr/>
          <a:lstStyle/>
          <a:p>
            <a:r>
              <a:rPr lang="fr-FR"/>
              <a:t>Cliquez pour modifier le style du titre</a:t>
            </a:r>
          </a:p>
        </p:txBody>
      </p:sp>
      <p:sp>
        <p:nvSpPr>
          <p:cNvPr id="3" name="Espace réservé du contenu 2"/>
          <p:cNvSpPr>
            <a:spLocks noGrp="1"/>
          </p:cNvSpPr>
          <p:nvPr>
            <p:ph sz="half" idx="1"/>
          </p:nvPr>
        </p:nvSpPr>
        <p:spPr>
          <a:xfrm>
            <a:off x="451612" y="1680211"/>
            <a:ext cx="4628800" cy="4992073"/>
          </a:xfrm>
        </p:spPr>
        <p:txBody>
          <a:bodyPr/>
          <a:lstStyle>
            <a:lvl1pPr>
              <a:defRPr sz="28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5252627" y="1680211"/>
            <a:ext cx="4628800" cy="4992073"/>
          </a:xfrm>
        </p:spPr>
        <p:txBody>
          <a:bodyPr/>
          <a:lstStyle>
            <a:lvl1pPr>
              <a:defRPr sz="28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3" name="Espace réservé du numéro de diapositive 4"/>
          <p:cNvSpPr>
            <a:spLocks noGrp="1"/>
          </p:cNvSpPr>
          <p:nvPr>
            <p:ph type="sldNum" sz="quarter" idx="10"/>
          </p:nvPr>
        </p:nvSpPr>
        <p:spPr/>
        <p:txBody>
          <a:bodyPr/>
          <a:lstStyle>
            <a:lvl1pPr>
              <a:defRPr/>
            </a:lvl1pPr>
          </a:lstStyle>
          <a:p>
            <a:pPr>
              <a:defRPr/>
            </a:pPr>
            <a:fld id="{04220BD9-9CB2-472C-AA16-AF73CD5DAF5B}" type="slidenum">
              <a:rPr lang="fr-FR"/>
              <a:pPr>
                <a:defRPr/>
              </a:pPr>
              <a:t>‹N°›</a:t>
            </a:fld>
            <a:endParaRPr lang="fr-FR"/>
          </a:p>
        </p:txBody>
      </p:sp>
    </p:spTree>
    <p:extLst>
      <p:ext uri="{BB962C8B-B14F-4D97-AF65-F5344CB8AC3E}">
        <p14:creationId xmlns:p14="http://schemas.microsoft.com/office/powerpoint/2010/main" val="229230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 2 contenus superposé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4" name="Espace réservé du contenu 2"/>
          <p:cNvSpPr>
            <a:spLocks noGrp="1"/>
          </p:cNvSpPr>
          <p:nvPr>
            <p:ph idx="1"/>
          </p:nvPr>
        </p:nvSpPr>
        <p:spPr>
          <a:xfrm>
            <a:off x="380173" y="1650193"/>
            <a:ext cx="9644130" cy="2021696"/>
          </a:xfrm>
        </p:spPr>
        <p:txBody>
          <a:bodyPr/>
          <a:lstStyle/>
          <a:p>
            <a:endParaRPr lang="fr-FR" dirty="0"/>
          </a:p>
        </p:txBody>
      </p:sp>
      <p:sp>
        <p:nvSpPr>
          <p:cNvPr id="5" name="Espace réservé du contenu 2"/>
          <p:cNvSpPr>
            <a:spLocks noGrp="1"/>
          </p:cNvSpPr>
          <p:nvPr>
            <p:ph idx="11"/>
          </p:nvPr>
        </p:nvSpPr>
        <p:spPr>
          <a:xfrm>
            <a:off x="380173" y="3671888"/>
            <a:ext cx="9644130" cy="3000396"/>
          </a:xfrm>
        </p:spPr>
        <p:txBody>
          <a:bodyPr/>
          <a:lstStyle/>
          <a:p>
            <a:endParaRPr lang="fr-FR" dirty="0"/>
          </a:p>
        </p:txBody>
      </p:sp>
      <p:sp>
        <p:nvSpPr>
          <p:cNvPr id="6" name="Espace réservé du numéro de diapositive 49"/>
          <p:cNvSpPr>
            <a:spLocks noGrp="1"/>
          </p:cNvSpPr>
          <p:nvPr>
            <p:ph type="sldNum" sz="quarter" idx="12"/>
          </p:nvPr>
        </p:nvSpPr>
        <p:spPr/>
        <p:txBody>
          <a:bodyPr/>
          <a:lstStyle>
            <a:lvl1pPr>
              <a:defRPr/>
            </a:lvl1pPr>
          </a:lstStyle>
          <a:p>
            <a:pPr>
              <a:defRPr/>
            </a:pPr>
            <a:r>
              <a:rPr lang="fr-FR"/>
              <a:t>Page </a:t>
            </a:r>
            <a:fld id="{135047FE-A789-4E48-8B39-2470EB4B39B0}" type="slidenum">
              <a:rPr lang="fr-FR"/>
              <a:pPr>
                <a:defRPr/>
              </a:pPr>
              <a:t>‹N°›</a:t>
            </a:fld>
            <a:endParaRPr lang="fr-FR"/>
          </a:p>
        </p:txBody>
      </p:sp>
    </p:spTree>
    <p:extLst>
      <p:ext uri="{BB962C8B-B14F-4D97-AF65-F5344CB8AC3E}">
        <p14:creationId xmlns:p14="http://schemas.microsoft.com/office/powerpoint/2010/main" val="530105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 3 contenus">
    <p:spTree>
      <p:nvGrpSpPr>
        <p:cNvPr id="1" name=""/>
        <p:cNvGrpSpPr/>
        <p:nvPr/>
      </p:nvGrpSpPr>
      <p:grpSpPr>
        <a:xfrm>
          <a:off x="0" y="0"/>
          <a:ext cx="0" cy="0"/>
          <a:chOff x="0" y="0"/>
          <a:chExt cx="0" cy="0"/>
        </a:xfrm>
      </p:grpSpPr>
      <p:sp>
        <p:nvSpPr>
          <p:cNvPr id="9"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2"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3"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4"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5"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2" name="Titre 1"/>
          <p:cNvSpPr>
            <a:spLocks noGrp="1"/>
          </p:cNvSpPr>
          <p:nvPr>
            <p:ph type="title"/>
          </p:nvPr>
        </p:nvSpPr>
        <p:spPr>
          <a:xfrm>
            <a:off x="451612" y="300039"/>
            <a:ext cx="9572692" cy="1125537"/>
          </a:xfrm>
        </p:spPr>
        <p:txBody>
          <a:bodyPr/>
          <a:lstStyle/>
          <a:p>
            <a:r>
              <a:rPr lang="fr-FR"/>
              <a:t>Cliquez pour modifier le style du titre</a:t>
            </a:r>
          </a:p>
        </p:txBody>
      </p:sp>
      <p:sp>
        <p:nvSpPr>
          <p:cNvPr id="4" name="Espace réservé du texte 2"/>
          <p:cNvSpPr>
            <a:spLocks noGrp="1"/>
          </p:cNvSpPr>
          <p:nvPr>
            <p:ph type="body" idx="1"/>
          </p:nvPr>
        </p:nvSpPr>
        <p:spPr>
          <a:xfrm>
            <a:off x="451611" y="1611870"/>
            <a:ext cx="3786214" cy="563393"/>
          </a:xfrm>
        </p:spPr>
        <p:txBody>
          <a:bodyPr anchor="b"/>
          <a:lstStyle>
            <a:lvl1pPr marL="0" indent="0">
              <a:buNone/>
              <a:defRPr sz="2500" b="1"/>
            </a:lvl1pPr>
            <a:lvl2pPr marL="478155" indent="0">
              <a:buNone/>
              <a:defRPr sz="2100" b="1"/>
            </a:lvl2pPr>
            <a:lvl3pPr marL="956309" indent="0">
              <a:buNone/>
              <a:defRPr sz="1900" b="1"/>
            </a:lvl3pPr>
            <a:lvl4pPr marL="1434464" indent="0">
              <a:buNone/>
              <a:defRPr sz="1800" b="1"/>
            </a:lvl4pPr>
            <a:lvl5pPr marL="1912619" indent="0">
              <a:buNone/>
              <a:defRPr sz="1800" b="1"/>
            </a:lvl5pPr>
            <a:lvl6pPr marL="2390774" indent="0">
              <a:buNone/>
              <a:defRPr sz="1800" b="1"/>
            </a:lvl6pPr>
            <a:lvl7pPr marL="2868929" indent="0">
              <a:buNone/>
              <a:defRPr sz="1800" b="1"/>
            </a:lvl7pPr>
            <a:lvl8pPr marL="3347083" indent="0">
              <a:buNone/>
              <a:defRPr sz="1800" b="1"/>
            </a:lvl8pPr>
            <a:lvl9pPr marL="3825239" indent="0">
              <a:buNone/>
              <a:defRPr sz="1800" b="1"/>
            </a:lvl9pPr>
          </a:lstStyle>
          <a:p>
            <a:pPr lvl="0"/>
            <a:r>
              <a:rPr lang="fr-FR" dirty="0"/>
              <a:t>Cliquez pour modifier les styles du texte du masque</a:t>
            </a:r>
          </a:p>
        </p:txBody>
      </p:sp>
      <p:sp>
        <p:nvSpPr>
          <p:cNvPr id="5" name="Espace réservé du contenu 3"/>
          <p:cNvSpPr>
            <a:spLocks noGrp="1"/>
          </p:cNvSpPr>
          <p:nvPr>
            <p:ph sz="half" idx="2"/>
          </p:nvPr>
        </p:nvSpPr>
        <p:spPr>
          <a:xfrm>
            <a:off x="451611" y="2283619"/>
            <a:ext cx="3786214" cy="4388665"/>
          </a:xfrm>
        </p:spPr>
        <p:txBody>
          <a:bodyPr/>
          <a:lstStyle>
            <a:lvl1pPr>
              <a:defRPr sz="2500"/>
            </a:lvl1pPr>
            <a:lvl2pPr>
              <a:defRPr sz="2100"/>
            </a:lvl2pPr>
            <a:lvl3pPr>
              <a:defRPr sz="1900"/>
            </a:lvl3pPr>
            <a:lvl4pPr>
              <a:defRPr sz="1800"/>
            </a:lvl4pPr>
            <a:lvl5pPr>
              <a:defRPr sz="18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contenu 3"/>
          <p:cNvSpPr>
            <a:spLocks noGrp="1"/>
          </p:cNvSpPr>
          <p:nvPr>
            <p:ph sz="half" idx="11"/>
          </p:nvPr>
        </p:nvSpPr>
        <p:spPr>
          <a:xfrm>
            <a:off x="4595016" y="1600187"/>
            <a:ext cx="5214974" cy="2214578"/>
          </a:xfrm>
        </p:spPr>
        <p:txBody>
          <a:bodyPr/>
          <a:lstStyle>
            <a:lvl1pPr>
              <a:defRPr sz="2500"/>
            </a:lvl1pPr>
            <a:lvl2pPr>
              <a:defRPr sz="2100"/>
            </a:lvl2pPr>
            <a:lvl3pPr>
              <a:defRPr sz="1900"/>
            </a:lvl3pPr>
            <a:lvl4pPr>
              <a:defRPr sz="1800"/>
            </a:lvl4pPr>
            <a:lvl5pPr>
              <a:defRPr sz="18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contenu 3"/>
          <p:cNvSpPr>
            <a:spLocks noGrp="1"/>
          </p:cNvSpPr>
          <p:nvPr>
            <p:ph sz="half" idx="12"/>
          </p:nvPr>
        </p:nvSpPr>
        <p:spPr>
          <a:xfrm>
            <a:off x="4595016" y="3957640"/>
            <a:ext cx="5214974" cy="2714644"/>
          </a:xfrm>
        </p:spPr>
        <p:txBody>
          <a:bodyPr/>
          <a:lstStyle>
            <a:lvl1pPr>
              <a:defRPr sz="2500"/>
            </a:lvl1pPr>
            <a:lvl2pPr>
              <a:defRPr sz="2100"/>
            </a:lvl2pPr>
            <a:lvl3pPr>
              <a:defRPr sz="1900"/>
            </a:lvl3pPr>
            <a:lvl4pPr>
              <a:defRPr sz="1800"/>
            </a:lvl4pPr>
            <a:lvl5pPr>
              <a:defRPr sz="18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6" name="Espace réservé du numéro de diapositive 2"/>
          <p:cNvSpPr>
            <a:spLocks noGrp="1"/>
          </p:cNvSpPr>
          <p:nvPr>
            <p:ph type="sldNum" sz="quarter" idx="13"/>
          </p:nvPr>
        </p:nvSpPr>
        <p:spPr/>
        <p:txBody>
          <a:bodyPr/>
          <a:lstStyle>
            <a:lvl1pPr>
              <a:defRPr/>
            </a:lvl1pPr>
          </a:lstStyle>
          <a:p>
            <a:pPr>
              <a:defRPr/>
            </a:pPr>
            <a:fld id="{FEE7851D-5781-4C69-8C3C-9B13AD6194BF}" type="slidenum">
              <a:rPr lang="fr-FR"/>
              <a:pPr>
                <a:defRPr/>
              </a:pPr>
              <a:t>‹N°›</a:t>
            </a:fld>
            <a:endParaRPr lang="fr-FR"/>
          </a:p>
        </p:txBody>
      </p:sp>
    </p:spTree>
    <p:extLst>
      <p:ext uri="{BB962C8B-B14F-4D97-AF65-F5344CB8AC3E}">
        <p14:creationId xmlns:p14="http://schemas.microsoft.com/office/powerpoint/2010/main" val="2192472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6"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7"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2"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3" name="Rectangle 9"/>
          <p:cNvSpPr>
            <a:spLocks noChangeArrowheads="1"/>
          </p:cNvSpPr>
          <p:nvPr/>
        </p:nvSpPr>
        <p:spPr bwMode="auto">
          <a:xfrm rot="20858096">
            <a:off x="139215" y="6329336"/>
            <a:ext cx="149110" cy="206769"/>
          </a:xfrm>
          <a:prstGeom prst="rect">
            <a:avLst/>
          </a:prstGeom>
          <a:solidFill>
            <a:srgbClr val="E7E0E7"/>
          </a:solidFill>
          <a:ln w="9525">
            <a:noFill/>
            <a:miter lim="800000"/>
            <a:headEnd/>
            <a:tailEnd/>
          </a:ln>
          <a:effectLst>
            <a:glow rad="101600">
              <a:srgbClr val="E7E0E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20" name="Rectangle 9"/>
          <p:cNvSpPr>
            <a:spLocks noChangeArrowheads="1"/>
          </p:cNvSpPr>
          <p:nvPr/>
        </p:nvSpPr>
        <p:spPr bwMode="auto">
          <a:xfrm rot="20858096">
            <a:off x="1187450" y="6834188"/>
            <a:ext cx="203200" cy="219075"/>
          </a:xfrm>
          <a:prstGeom prst="rect">
            <a:avLst/>
          </a:prstGeom>
          <a:solidFill>
            <a:srgbClr val="E7E0E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2" name="Titre 1"/>
          <p:cNvSpPr>
            <a:spLocks noGrp="1"/>
          </p:cNvSpPr>
          <p:nvPr>
            <p:ph type="title"/>
          </p:nvPr>
        </p:nvSpPr>
        <p:spPr>
          <a:xfrm>
            <a:off x="451611" y="314302"/>
            <a:ext cx="3500462" cy="1138460"/>
          </a:xfrm>
        </p:spPr>
        <p:txBody>
          <a:bodyPr/>
          <a:lstStyle>
            <a:lvl1pPr algn="l">
              <a:defRPr sz="2100" b="1"/>
            </a:lvl1pPr>
          </a:lstStyle>
          <a:p>
            <a:r>
              <a:rPr lang="fr-FR" dirty="0"/>
              <a:t>Cliquez pour modifier le style du titre</a:t>
            </a:r>
          </a:p>
        </p:txBody>
      </p:sp>
      <p:sp>
        <p:nvSpPr>
          <p:cNvPr id="3" name="Espace réservé du contenu 2"/>
          <p:cNvSpPr>
            <a:spLocks noGrp="1"/>
          </p:cNvSpPr>
          <p:nvPr>
            <p:ph idx="1"/>
          </p:nvPr>
        </p:nvSpPr>
        <p:spPr>
          <a:xfrm>
            <a:off x="4039931" y="286704"/>
            <a:ext cx="5770058" cy="6385580"/>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451611" y="1506857"/>
            <a:ext cx="3464540" cy="5165427"/>
          </a:xfrm>
        </p:spPr>
        <p:txBody>
          <a:bodyPr/>
          <a:lstStyle>
            <a:lvl1pPr marL="0" indent="0">
              <a:buNone/>
              <a:defRPr sz="1500"/>
            </a:lvl1pPr>
            <a:lvl2pPr marL="478155" indent="0">
              <a:buNone/>
              <a:defRPr sz="1300"/>
            </a:lvl2pPr>
            <a:lvl3pPr marL="956309" indent="0">
              <a:buNone/>
              <a:defRPr sz="1000"/>
            </a:lvl3pPr>
            <a:lvl4pPr marL="1434464" indent="0">
              <a:buNone/>
              <a:defRPr sz="900"/>
            </a:lvl4pPr>
            <a:lvl5pPr marL="1912619" indent="0">
              <a:buNone/>
              <a:defRPr sz="900"/>
            </a:lvl5pPr>
            <a:lvl6pPr marL="2390774" indent="0">
              <a:buNone/>
              <a:defRPr sz="900"/>
            </a:lvl6pPr>
            <a:lvl7pPr marL="2868929" indent="0">
              <a:buNone/>
              <a:defRPr sz="900"/>
            </a:lvl7pPr>
            <a:lvl8pPr marL="3347083" indent="0">
              <a:buNone/>
              <a:defRPr sz="900"/>
            </a:lvl8pPr>
            <a:lvl9pPr marL="3825239" indent="0">
              <a:buNone/>
              <a:defRPr sz="900"/>
            </a:lvl9pPr>
          </a:lstStyle>
          <a:p>
            <a:pPr lvl="0"/>
            <a:r>
              <a:rPr lang="fr-FR" dirty="0"/>
              <a:t>Cliquez pour modifier les styles du texte du masque</a:t>
            </a:r>
          </a:p>
        </p:txBody>
      </p:sp>
      <p:sp>
        <p:nvSpPr>
          <p:cNvPr id="23" name="Espace réservé du numéro de diapositive 4"/>
          <p:cNvSpPr>
            <a:spLocks noGrp="1"/>
          </p:cNvSpPr>
          <p:nvPr>
            <p:ph type="sldNum" sz="quarter" idx="10"/>
          </p:nvPr>
        </p:nvSpPr>
        <p:spPr/>
        <p:txBody>
          <a:bodyPr/>
          <a:lstStyle>
            <a:lvl1pPr>
              <a:defRPr/>
            </a:lvl1pPr>
          </a:lstStyle>
          <a:p>
            <a:pPr>
              <a:defRPr/>
            </a:pPr>
            <a:fld id="{3281D048-573E-4525-85AE-91640456E141}" type="slidenum">
              <a:rPr lang="fr-FR"/>
              <a:pPr>
                <a:defRPr/>
              </a:pPr>
              <a:t>‹N°›</a:t>
            </a:fld>
            <a:endParaRPr lang="fr-FR"/>
          </a:p>
        </p:txBody>
      </p:sp>
    </p:spTree>
    <p:extLst>
      <p:ext uri="{BB962C8B-B14F-4D97-AF65-F5344CB8AC3E}">
        <p14:creationId xmlns:p14="http://schemas.microsoft.com/office/powerpoint/2010/main" val="37206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 avec légende inversé">
    <p:spTree>
      <p:nvGrpSpPr>
        <p:cNvPr id="1" name=""/>
        <p:cNvGrpSpPr/>
        <p:nvPr/>
      </p:nvGrpSpPr>
      <p:grpSpPr>
        <a:xfrm>
          <a:off x="0" y="0"/>
          <a:ext cx="0" cy="0"/>
          <a:chOff x="0" y="0"/>
          <a:chExt cx="0" cy="0"/>
        </a:xfrm>
      </p:grpSpPr>
      <p:sp>
        <p:nvSpPr>
          <p:cNvPr id="6"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7"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2"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2" name="Titre 1"/>
          <p:cNvSpPr>
            <a:spLocks noGrp="1"/>
          </p:cNvSpPr>
          <p:nvPr>
            <p:ph type="title"/>
          </p:nvPr>
        </p:nvSpPr>
        <p:spPr>
          <a:xfrm>
            <a:off x="6309527" y="171426"/>
            <a:ext cx="3500462" cy="1138460"/>
          </a:xfrm>
        </p:spPr>
        <p:txBody>
          <a:bodyPr/>
          <a:lstStyle>
            <a:lvl1pPr algn="l">
              <a:defRPr sz="2100" b="1"/>
            </a:lvl1pPr>
          </a:lstStyle>
          <a:p>
            <a:r>
              <a:rPr lang="fr-FR" dirty="0"/>
              <a:t>Cliquez pour modifier le style du titre</a:t>
            </a:r>
          </a:p>
        </p:txBody>
      </p:sp>
      <p:sp>
        <p:nvSpPr>
          <p:cNvPr id="3" name="Espace réservé du contenu 2"/>
          <p:cNvSpPr>
            <a:spLocks noGrp="1"/>
          </p:cNvSpPr>
          <p:nvPr>
            <p:ph idx="1"/>
          </p:nvPr>
        </p:nvSpPr>
        <p:spPr>
          <a:xfrm>
            <a:off x="380173" y="171427"/>
            <a:ext cx="5841496" cy="6385580"/>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309527" y="1457311"/>
            <a:ext cx="3500462" cy="5165427"/>
          </a:xfrm>
        </p:spPr>
        <p:txBody>
          <a:bodyPr/>
          <a:lstStyle>
            <a:lvl1pPr marL="0" indent="0">
              <a:buNone/>
              <a:defRPr sz="1500"/>
            </a:lvl1pPr>
            <a:lvl2pPr marL="478155" indent="0">
              <a:buNone/>
              <a:defRPr sz="1300"/>
            </a:lvl2pPr>
            <a:lvl3pPr marL="956309" indent="0">
              <a:buNone/>
              <a:defRPr sz="1000"/>
            </a:lvl3pPr>
            <a:lvl4pPr marL="1434464" indent="0">
              <a:buNone/>
              <a:defRPr sz="900"/>
            </a:lvl4pPr>
            <a:lvl5pPr marL="1912619" indent="0">
              <a:buNone/>
              <a:defRPr sz="900"/>
            </a:lvl5pPr>
            <a:lvl6pPr marL="2390774" indent="0">
              <a:buNone/>
              <a:defRPr sz="900"/>
            </a:lvl6pPr>
            <a:lvl7pPr marL="2868929" indent="0">
              <a:buNone/>
              <a:defRPr sz="900"/>
            </a:lvl7pPr>
            <a:lvl8pPr marL="3347083" indent="0">
              <a:buNone/>
              <a:defRPr sz="900"/>
            </a:lvl8pPr>
            <a:lvl9pPr marL="3825239" indent="0">
              <a:buNone/>
              <a:defRPr sz="900"/>
            </a:lvl9pPr>
          </a:lstStyle>
          <a:p>
            <a:pPr lvl="0"/>
            <a:r>
              <a:rPr lang="fr-FR" dirty="0"/>
              <a:t>Cliquez pour modifier les styles du texte du masque</a:t>
            </a:r>
          </a:p>
        </p:txBody>
      </p:sp>
    </p:spTree>
    <p:extLst>
      <p:ext uri="{BB962C8B-B14F-4D97-AF65-F5344CB8AC3E}">
        <p14:creationId xmlns:p14="http://schemas.microsoft.com/office/powerpoint/2010/main" val="410858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379413" y="300038"/>
            <a:ext cx="9645650" cy="112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31" tIns="47816" rIns="95631" bIns="47816" numCol="1" anchor="ctr" anchorCtr="0" compatLnSpc="1">
            <a:prstTxWarp prst="textNoShape">
              <a:avLst/>
            </a:prstTxWarp>
          </a:bodyPr>
          <a:lstStyle/>
          <a:p>
            <a:pPr lvl="0"/>
            <a:r>
              <a:rPr lang="fr-FR"/>
              <a:t>Titre document</a:t>
            </a:r>
          </a:p>
        </p:txBody>
      </p:sp>
      <p:sp>
        <p:nvSpPr>
          <p:cNvPr id="1027" name="Espace réservé du texte 2"/>
          <p:cNvSpPr>
            <a:spLocks noGrp="1"/>
          </p:cNvSpPr>
          <p:nvPr>
            <p:ph type="body" idx="1"/>
          </p:nvPr>
        </p:nvSpPr>
        <p:spPr bwMode="auto">
          <a:xfrm>
            <a:off x="379413" y="1649413"/>
            <a:ext cx="9645650" cy="480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31" tIns="47816" rIns="95631" bIns="47816"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0" name="Espace réservé du numéro de diapositive 49"/>
          <p:cNvSpPr>
            <a:spLocks noGrp="1"/>
          </p:cNvSpPr>
          <p:nvPr>
            <p:ph type="sldNum" sz="quarter" idx="4"/>
          </p:nvPr>
        </p:nvSpPr>
        <p:spPr>
          <a:xfrm>
            <a:off x="9540875" y="6788150"/>
            <a:ext cx="792163" cy="384175"/>
          </a:xfrm>
          <a:prstGeom prst="rect">
            <a:avLst/>
          </a:prstGeom>
        </p:spPr>
        <p:txBody>
          <a:bodyPr vert="horz" lIns="91434" tIns="45717" rIns="91434" bIns="45717" rtlCol="0" anchor="ctr"/>
          <a:lstStyle>
            <a:lvl1pPr algn="r" defTabSz="956309" fontAlgn="auto">
              <a:spcBef>
                <a:spcPts val="0"/>
              </a:spcBef>
              <a:spcAft>
                <a:spcPts val="0"/>
              </a:spcAft>
              <a:defRPr sz="1200">
                <a:solidFill>
                  <a:schemeClr val="tx1">
                    <a:tint val="75000"/>
                  </a:schemeClr>
                </a:solidFill>
                <a:latin typeface="+mn-lt"/>
                <a:cs typeface="+mn-cs"/>
              </a:defRPr>
            </a:lvl1pPr>
          </a:lstStyle>
          <a:p>
            <a:pPr>
              <a:defRPr/>
            </a:pPr>
            <a:r>
              <a:rPr lang="fr-FR"/>
              <a:t>Page </a:t>
            </a:r>
            <a:fld id="{FC1B9087-3F36-4B14-AC6D-E2413275C6B8}" type="slidenum">
              <a:rPr lang="fr-FR"/>
              <a:pPr>
                <a:defRPr/>
              </a:pPr>
              <a:t>‹N°›</a:t>
            </a:fld>
            <a:endParaRPr lang="fr-FR"/>
          </a:p>
        </p:txBody>
      </p:sp>
      <p:sp>
        <p:nvSpPr>
          <p:cNvPr id="25" name="Espace réservé du contenu 2"/>
          <p:cNvSpPr txBox="1">
            <a:spLocks/>
          </p:cNvSpPr>
          <p:nvPr/>
        </p:nvSpPr>
        <p:spPr>
          <a:xfrm>
            <a:off x="4308475" y="6815138"/>
            <a:ext cx="5359400" cy="385762"/>
          </a:xfrm>
          <a:prstGeom prst="rect">
            <a:avLst/>
          </a:prstGeom>
        </p:spPr>
        <p:txBody>
          <a:bodyPr lIns="91434" tIns="45717" rIns="91434" bIns="45717"/>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marL="358616" indent="-358616" algn="ctr" defTabSz="956309" fontAlgn="auto">
              <a:spcBef>
                <a:spcPct val="20000"/>
              </a:spcBef>
              <a:spcAft>
                <a:spcPts val="0"/>
              </a:spcAft>
              <a:buFont typeface="Arial" pitchFamily="34" charset="0"/>
              <a:buNone/>
              <a:defRPr/>
            </a:pPr>
            <a:r>
              <a:rPr lang="fr-FR" sz="1400" dirty="0">
                <a:latin typeface="Cambria" pitchFamily="18" charset="0"/>
                <a:cs typeface="+mn-cs"/>
              </a:rPr>
              <a:t>Les Rencontres des Administrateurs Project</a:t>
            </a:r>
          </a:p>
        </p:txBody>
      </p:sp>
      <p:sp>
        <p:nvSpPr>
          <p:cNvPr id="1030" name="Rectangle 3"/>
          <p:cNvSpPr>
            <a:spLocks noChangeArrowheads="1"/>
          </p:cNvSpPr>
          <p:nvPr/>
        </p:nvSpPr>
        <p:spPr bwMode="auto">
          <a:xfrm rot="20858096">
            <a:off x="4494820" y="6835775"/>
            <a:ext cx="219075" cy="215900"/>
          </a:xfrm>
          <a:prstGeom prst="rect">
            <a:avLst/>
          </a:prstGeom>
          <a:solidFill>
            <a:srgbClr val="B7B60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7" name="Rectangle 2"/>
          <p:cNvSpPr>
            <a:spLocks noChangeArrowheads="1"/>
          </p:cNvSpPr>
          <p:nvPr/>
        </p:nvSpPr>
        <p:spPr bwMode="auto">
          <a:xfrm rot="20858096">
            <a:off x="114830" y="3328265"/>
            <a:ext cx="149110" cy="206769"/>
          </a:xfrm>
          <a:prstGeom prst="rect">
            <a:avLst/>
          </a:prstGeom>
          <a:solidFill>
            <a:srgbClr val="CC6321"/>
          </a:solidFill>
          <a:ln w="9525">
            <a:noFill/>
            <a:miter lim="800000"/>
            <a:headEnd/>
            <a:tailEnd/>
          </a:ln>
          <a:effectLst>
            <a:glow rad="101600">
              <a:srgbClr val="CC6321">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8" name="Rectangle 3"/>
          <p:cNvSpPr>
            <a:spLocks noChangeArrowheads="1"/>
          </p:cNvSpPr>
          <p:nvPr/>
        </p:nvSpPr>
        <p:spPr bwMode="auto">
          <a:xfrm rot="20858096">
            <a:off x="114829" y="2828199"/>
            <a:ext cx="149110" cy="206769"/>
          </a:xfrm>
          <a:prstGeom prst="rect">
            <a:avLst/>
          </a:prstGeom>
          <a:solidFill>
            <a:srgbClr val="B7B606"/>
          </a:solidFill>
          <a:ln w="9525">
            <a:noFill/>
            <a:miter lim="800000"/>
            <a:headEnd/>
            <a:tailEnd/>
          </a:ln>
          <a:effectLst>
            <a:glow rad="101600">
              <a:srgbClr val="B7B6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9" name="Rectangle 4"/>
          <p:cNvSpPr>
            <a:spLocks noChangeArrowheads="1"/>
          </p:cNvSpPr>
          <p:nvPr/>
        </p:nvSpPr>
        <p:spPr bwMode="auto">
          <a:xfrm rot="20858096">
            <a:off x="114828" y="3828331"/>
            <a:ext cx="149110" cy="206769"/>
          </a:xfrm>
          <a:prstGeom prst="rect">
            <a:avLst/>
          </a:prstGeom>
          <a:solidFill>
            <a:srgbClr val="89422E"/>
          </a:solidFill>
          <a:ln w="9525">
            <a:noFill/>
            <a:miter lim="800000"/>
            <a:headEnd/>
            <a:tailEnd/>
          </a:ln>
          <a:effectLst>
            <a:glow rad="101600">
              <a:srgbClr val="89420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 name="Rectangle 5"/>
          <p:cNvSpPr>
            <a:spLocks noChangeArrowheads="1"/>
          </p:cNvSpPr>
          <p:nvPr/>
        </p:nvSpPr>
        <p:spPr bwMode="auto">
          <a:xfrm rot="20858096">
            <a:off x="114829" y="4328397"/>
            <a:ext cx="149110" cy="206769"/>
          </a:xfrm>
          <a:prstGeom prst="rect">
            <a:avLst/>
          </a:prstGeom>
          <a:solidFill>
            <a:srgbClr val="8FADAB"/>
          </a:solidFill>
          <a:ln w="9525">
            <a:noFill/>
            <a:miter lim="800000"/>
            <a:headEnd/>
            <a:tailEnd/>
          </a:ln>
          <a:effectLst>
            <a:glow rad="101600">
              <a:srgbClr val="8FADAB">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1" name="Rectangle 6"/>
          <p:cNvSpPr>
            <a:spLocks noChangeArrowheads="1"/>
          </p:cNvSpPr>
          <p:nvPr/>
        </p:nvSpPr>
        <p:spPr bwMode="auto">
          <a:xfrm rot="20858096">
            <a:off x="114831" y="4828463"/>
            <a:ext cx="149110" cy="206769"/>
          </a:xfrm>
          <a:prstGeom prst="rect">
            <a:avLst/>
          </a:prstGeom>
          <a:solidFill>
            <a:srgbClr val="683266"/>
          </a:solidFill>
          <a:ln w="9525">
            <a:noFill/>
            <a:miter lim="800000"/>
            <a:headEnd/>
            <a:tailEnd/>
          </a:ln>
          <a:effectLst>
            <a:glow rad="101600">
              <a:srgbClr val="683266">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2" name="Rectangle 7"/>
          <p:cNvSpPr>
            <a:spLocks noChangeArrowheads="1"/>
          </p:cNvSpPr>
          <p:nvPr/>
        </p:nvSpPr>
        <p:spPr bwMode="auto">
          <a:xfrm rot="20858096">
            <a:off x="114830" y="5328529"/>
            <a:ext cx="149110" cy="206769"/>
          </a:xfrm>
          <a:prstGeom prst="rect">
            <a:avLst/>
          </a:prstGeom>
          <a:solidFill>
            <a:srgbClr val="999999"/>
          </a:solidFill>
          <a:ln w="9525">
            <a:noFill/>
            <a:miter lim="800000"/>
            <a:headEnd/>
            <a:tailEnd/>
          </a:ln>
          <a:effectLst>
            <a:glow rad="101600">
              <a:srgbClr val="999999">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3" name="Rectangle 8"/>
          <p:cNvSpPr>
            <a:spLocks noChangeArrowheads="1"/>
          </p:cNvSpPr>
          <p:nvPr/>
        </p:nvSpPr>
        <p:spPr bwMode="auto">
          <a:xfrm rot="20858096">
            <a:off x="114830" y="5828595"/>
            <a:ext cx="149110" cy="206769"/>
          </a:xfrm>
          <a:prstGeom prst="rect">
            <a:avLst/>
          </a:prstGeom>
          <a:solidFill>
            <a:srgbClr val="C6C4C7"/>
          </a:solidFill>
          <a:ln w="9525">
            <a:noFill/>
            <a:miter lim="800000"/>
            <a:headEnd/>
            <a:tailEnd/>
          </a:ln>
          <a:effectLst>
            <a:glow rad="101600">
              <a:srgbClr val="C6C4C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4" name="Rectangle 9"/>
          <p:cNvSpPr>
            <a:spLocks noChangeArrowheads="1"/>
          </p:cNvSpPr>
          <p:nvPr/>
        </p:nvSpPr>
        <p:spPr bwMode="auto">
          <a:xfrm rot="20858096">
            <a:off x="139215" y="6329336"/>
            <a:ext cx="149110" cy="206769"/>
          </a:xfrm>
          <a:prstGeom prst="rect">
            <a:avLst/>
          </a:prstGeom>
          <a:solidFill>
            <a:srgbClr val="E7E0E7"/>
          </a:solidFill>
          <a:ln w="9525">
            <a:noFill/>
            <a:miter lim="800000"/>
            <a:headEnd/>
            <a:tailEnd/>
          </a:ln>
          <a:effectLst>
            <a:glow rad="101600">
              <a:srgbClr val="E7E0E7">
                <a:alpha val="60000"/>
              </a:srgbClr>
            </a:glow>
          </a:effectLst>
        </p:spPr>
        <p:txBody>
          <a:bodyPr wrap="none" lIns="95631" tIns="47816" rIns="95631" bIns="47816" anchor="ctr"/>
          <a:lstStyle/>
          <a:p>
            <a:pPr defTabSz="956309" fontAlgn="auto">
              <a:spcBef>
                <a:spcPts val="0"/>
              </a:spcBef>
              <a:spcAft>
                <a:spcPts val="0"/>
              </a:spcAft>
              <a:defRPr/>
            </a:pPr>
            <a:endParaRPr lang="fr-FR" dirty="0">
              <a:latin typeface="+mn-lt"/>
              <a:cs typeface="+mn-cs"/>
            </a:endParaRPr>
          </a:p>
        </p:txBody>
      </p:sp>
      <p:sp>
        <p:nvSpPr>
          <p:cNvPr id="1055" name="Rectangle 2"/>
          <p:cNvSpPr>
            <a:spLocks noChangeArrowheads="1"/>
          </p:cNvSpPr>
          <p:nvPr/>
        </p:nvSpPr>
        <p:spPr bwMode="auto">
          <a:xfrm rot="20858096">
            <a:off x="4139220" y="6834188"/>
            <a:ext cx="203200" cy="219075"/>
          </a:xfrm>
          <a:prstGeom prst="rect">
            <a:avLst/>
          </a:prstGeom>
          <a:solidFill>
            <a:srgbClr val="CC632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1056" name="Rectangle 4"/>
          <p:cNvSpPr>
            <a:spLocks noChangeArrowheads="1"/>
          </p:cNvSpPr>
          <p:nvPr/>
        </p:nvSpPr>
        <p:spPr bwMode="auto">
          <a:xfrm rot="20858096">
            <a:off x="3782033" y="6834188"/>
            <a:ext cx="203200" cy="219075"/>
          </a:xfrm>
          <a:prstGeom prst="rect">
            <a:avLst/>
          </a:prstGeom>
          <a:solidFill>
            <a:srgbClr val="89422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1057" name="Rectangle 5"/>
          <p:cNvSpPr>
            <a:spLocks noChangeArrowheads="1"/>
          </p:cNvSpPr>
          <p:nvPr/>
        </p:nvSpPr>
        <p:spPr bwMode="auto">
          <a:xfrm rot="20858096">
            <a:off x="3424845" y="6834188"/>
            <a:ext cx="203200" cy="219075"/>
          </a:xfrm>
          <a:prstGeom prst="rect">
            <a:avLst/>
          </a:prstGeom>
          <a:solidFill>
            <a:srgbClr val="8FAD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1058" name="Rectangle 6"/>
          <p:cNvSpPr>
            <a:spLocks noChangeArrowheads="1"/>
          </p:cNvSpPr>
          <p:nvPr/>
        </p:nvSpPr>
        <p:spPr bwMode="auto">
          <a:xfrm rot="20858096">
            <a:off x="3067658" y="6834188"/>
            <a:ext cx="203200" cy="219075"/>
          </a:xfrm>
          <a:prstGeom prst="rect">
            <a:avLst/>
          </a:prstGeom>
          <a:solidFill>
            <a:srgbClr val="6832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1059" name="Rectangle 7"/>
          <p:cNvSpPr>
            <a:spLocks noChangeArrowheads="1"/>
          </p:cNvSpPr>
          <p:nvPr/>
        </p:nvSpPr>
        <p:spPr bwMode="auto">
          <a:xfrm rot="20858096">
            <a:off x="2710470" y="6834188"/>
            <a:ext cx="203200" cy="219075"/>
          </a:xfrm>
          <a:prstGeom prst="rect">
            <a:avLst/>
          </a:prstGeom>
          <a:solidFill>
            <a:srgbClr val="9999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1060" name="Rectangle 8"/>
          <p:cNvSpPr>
            <a:spLocks noChangeArrowheads="1"/>
          </p:cNvSpPr>
          <p:nvPr/>
        </p:nvSpPr>
        <p:spPr bwMode="auto">
          <a:xfrm rot="20858096">
            <a:off x="2353283" y="6834188"/>
            <a:ext cx="203200" cy="219075"/>
          </a:xfrm>
          <a:prstGeom prst="rect">
            <a:avLst/>
          </a:prstGeom>
          <a:solidFill>
            <a:srgbClr val="C6C4C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sp>
        <p:nvSpPr>
          <p:cNvPr id="1061" name="Rectangle 9"/>
          <p:cNvSpPr>
            <a:spLocks noChangeArrowheads="1"/>
          </p:cNvSpPr>
          <p:nvPr/>
        </p:nvSpPr>
        <p:spPr bwMode="auto">
          <a:xfrm rot="20858096">
            <a:off x="1996095" y="6834188"/>
            <a:ext cx="203200" cy="219075"/>
          </a:xfrm>
          <a:prstGeom prst="rect">
            <a:avLst/>
          </a:prstGeom>
          <a:solidFill>
            <a:srgbClr val="E7E0E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5631" tIns="47816" rIns="95631" bIns="47816" anchor="ctr"/>
          <a:lstStyle/>
          <a:p>
            <a:pPr defTabSz="955675"/>
            <a:endParaRPr lang="fr-FR">
              <a:latin typeface="Calibri" pitchFamily="34" charset="0"/>
            </a:endParaRPr>
          </a:p>
        </p:txBody>
      </p:sp>
      <p:pic>
        <p:nvPicPr>
          <p:cNvPr id="2" name="Image 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08736" y="6699096"/>
            <a:ext cx="1041360" cy="373531"/>
          </a:xfrm>
          <a:prstGeom prst="rect">
            <a:avLst/>
          </a:prstGeom>
        </p:spPr>
      </p:pic>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1" r:id="rId4"/>
    <p:sldLayoutId id="2147483756" r:id="rId5"/>
    <p:sldLayoutId id="2147483752" r:id="rId6"/>
    <p:sldLayoutId id="2147483757" r:id="rId7"/>
    <p:sldLayoutId id="2147483758" r:id="rId8"/>
    <p:sldLayoutId id="2147483759" r:id="rId9"/>
    <p:sldLayoutId id="2147483760" r:id="rId10"/>
    <p:sldLayoutId id="2147483761" r:id="rId11"/>
    <p:sldLayoutId id="2147483764" r:id="rId12"/>
  </p:sldLayoutIdLst>
  <p:hf hdr="0" dt="0"/>
  <p:txStyles>
    <p:titleStyle>
      <a:lvl1pPr algn="ctr" defTabSz="954088" rtl="0" eaLnBrk="0" fontAlgn="base" hangingPunct="0">
        <a:spcBef>
          <a:spcPct val="0"/>
        </a:spcBef>
        <a:spcAft>
          <a:spcPct val="0"/>
        </a:spcAft>
        <a:defRPr sz="4600" b="1" kern="1200">
          <a:solidFill>
            <a:srgbClr val="683266"/>
          </a:solidFill>
          <a:latin typeface="+mj-lt"/>
          <a:ea typeface="+mj-ea"/>
          <a:cs typeface="+mj-cs"/>
        </a:defRPr>
      </a:lvl1pPr>
      <a:lvl2pPr algn="ctr" defTabSz="954088" rtl="0" eaLnBrk="0" fontAlgn="base" hangingPunct="0">
        <a:spcBef>
          <a:spcPct val="0"/>
        </a:spcBef>
        <a:spcAft>
          <a:spcPct val="0"/>
        </a:spcAft>
        <a:defRPr sz="4600" b="1">
          <a:solidFill>
            <a:srgbClr val="683266"/>
          </a:solidFill>
          <a:latin typeface="Calibri" pitchFamily="34" charset="0"/>
        </a:defRPr>
      </a:lvl2pPr>
      <a:lvl3pPr algn="ctr" defTabSz="954088" rtl="0" eaLnBrk="0" fontAlgn="base" hangingPunct="0">
        <a:spcBef>
          <a:spcPct val="0"/>
        </a:spcBef>
        <a:spcAft>
          <a:spcPct val="0"/>
        </a:spcAft>
        <a:defRPr sz="4600" b="1">
          <a:solidFill>
            <a:srgbClr val="683266"/>
          </a:solidFill>
          <a:latin typeface="Calibri" pitchFamily="34" charset="0"/>
        </a:defRPr>
      </a:lvl3pPr>
      <a:lvl4pPr algn="ctr" defTabSz="954088" rtl="0" eaLnBrk="0" fontAlgn="base" hangingPunct="0">
        <a:spcBef>
          <a:spcPct val="0"/>
        </a:spcBef>
        <a:spcAft>
          <a:spcPct val="0"/>
        </a:spcAft>
        <a:defRPr sz="4600" b="1">
          <a:solidFill>
            <a:srgbClr val="683266"/>
          </a:solidFill>
          <a:latin typeface="Calibri" pitchFamily="34" charset="0"/>
        </a:defRPr>
      </a:lvl4pPr>
      <a:lvl5pPr algn="ctr" defTabSz="954088" rtl="0" eaLnBrk="0" fontAlgn="base" hangingPunct="0">
        <a:spcBef>
          <a:spcPct val="0"/>
        </a:spcBef>
        <a:spcAft>
          <a:spcPct val="0"/>
        </a:spcAft>
        <a:defRPr sz="4600" b="1">
          <a:solidFill>
            <a:srgbClr val="683266"/>
          </a:solidFill>
          <a:latin typeface="Calibri" pitchFamily="34" charset="0"/>
        </a:defRPr>
      </a:lvl5pPr>
      <a:lvl6pPr marL="457171" algn="ctr" defTabSz="955614" rtl="0" fontAlgn="base">
        <a:spcBef>
          <a:spcPct val="0"/>
        </a:spcBef>
        <a:spcAft>
          <a:spcPct val="0"/>
        </a:spcAft>
        <a:defRPr sz="4600" b="1">
          <a:solidFill>
            <a:srgbClr val="683266"/>
          </a:solidFill>
          <a:latin typeface="Calibri" pitchFamily="34" charset="0"/>
        </a:defRPr>
      </a:lvl6pPr>
      <a:lvl7pPr marL="914341" algn="ctr" defTabSz="955614" rtl="0" fontAlgn="base">
        <a:spcBef>
          <a:spcPct val="0"/>
        </a:spcBef>
        <a:spcAft>
          <a:spcPct val="0"/>
        </a:spcAft>
        <a:defRPr sz="4600" b="1">
          <a:solidFill>
            <a:srgbClr val="683266"/>
          </a:solidFill>
          <a:latin typeface="Calibri" pitchFamily="34" charset="0"/>
        </a:defRPr>
      </a:lvl7pPr>
      <a:lvl8pPr marL="1371512" algn="ctr" defTabSz="955614" rtl="0" fontAlgn="base">
        <a:spcBef>
          <a:spcPct val="0"/>
        </a:spcBef>
        <a:spcAft>
          <a:spcPct val="0"/>
        </a:spcAft>
        <a:defRPr sz="4600" b="1">
          <a:solidFill>
            <a:srgbClr val="683266"/>
          </a:solidFill>
          <a:latin typeface="Calibri" pitchFamily="34" charset="0"/>
        </a:defRPr>
      </a:lvl8pPr>
      <a:lvl9pPr marL="1828683" algn="ctr" defTabSz="955614" rtl="0" fontAlgn="base">
        <a:spcBef>
          <a:spcPct val="0"/>
        </a:spcBef>
        <a:spcAft>
          <a:spcPct val="0"/>
        </a:spcAft>
        <a:defRPr sz="4600" b="1">
          <a:solidFill>
            <a:srgbClr val="683266"/>
          </a:solidFill>
          <a:latin typeface="Calibri" pitchFamily="34" charset="0"/>
        </a:defRPr>
      </a:lvl9pPr>
    </p:titleStyle>
    <p:bodyStyle>
      <a:lvl1pPr marL="355600" indent="-355600" algn="l" defTabSz="954088" rtl="0" eaLnBrk="0" fontAlgn="base" hangingPunct="0">
        <a:spcBef>
          <a:spcPct val="20000"/>
        </a:spcBef>
        <a:spcAft>
          <a:spcPct val="0"/>
        </a:spcAft>
        <a:buBlip>
          <a:blip r:embed="rId15"/>
        </a:buBlip>
        <a:defRPr sz="3300" kern="1200">
          <a:solidFill>
            <a:schemeClr val="tx1"/>
          </a:solidFill>
          <a:latin typeface="Cambria" pitchFamily="18" charset="0"/>
          <a:ea typeface="+mn-ea"/>
          <a:cs typeface="+mn-cs"/>
        </a:defRPr>
      </a:lvl1pPr>
      <a:lvl2pPr marL="774700" indent="-296863" algn="l" defTabSz="954088" rtl="0" eaLnBrk="0" fontAlgn="base" hangingPunct="0">
        <a:spcBef>
          <a:spcPct val="20000"/>
        </a:spcBef>
        <a:spcAft>
          <a:spcPct val="0"/>
        </a:spcAft>
        <a:buFont typeface="Arial" pitchFamily="34" charset="0"/>
        <a:buChar char="–"/>
        <a:defRPr sz="2800" kern="1200">
          <a:solidFill>
            <a:schemeClr val="tx1"/>
          </a:solidFill>
          <a:latin typeface="Cambria" pitchFamily="18" charset="0"/>
          <a:ea typeface="+mn-ea"/>
          <a:cs typeface="+mn-cs"/>
        </a:defRPr>
      </a:lvl2pPr>
      <a:lvl3pPr marL="1193800" indent="-236538" algn="l" defTabSz="954088" rtl="0" eaLnBrk="0" fontAlgn="base" hangingPunct="0">
        <a:spcBef>
          <a:spcPct val="20000"/>
        </a:spcBef>
        <a:spcAft>
          <a:spcPct val="0"/>
        </a:spcAft>
        <a:buFont typeface="Arial" pitchFamily="34" charset="0"/>
        <a:buChar char="•"/>
        <a:defRPr sz="2500" kern="1200">
          <a:solidFill>
            <a:schemeClr val="tx1"/>
          </a:solidFill>
          <a:latin typeface="Cambria" pitchFamily="18" charset="0"/>
          <a:ea typeface="+mn-ea"/>
          <a:cs typeface="+mn-cs"/>
        </a:defRPr>
      </a:lvl3pPr>
      <a:lvl4pPr marL="1671638" indent="-236538" algn="l" defTabSz="954088" rtl="0" eaLnBrk="0" fontAlgn="base" hangingPunct="0">
        <a:spcBef>
          <a:spcPct val="20000"/>
        </a:spcBef>
        <a:spcAft>
          <a:spcPct val="0"/>
        </a:spcAft>
        <a:buFont typeface="Arial" pitchFamily="34" charset="0"/>
        <a:buChar char="–"/>
        <a:defRPr sz="2100" kern="1200">
          <a:solidFill>
            <a:schemeClr val="tx1"/>
          </a:solidFill>
          <a:latin typeface="Cambria" pitchFamily="18" charset="0"/>
          <a:ea typeface="+mn-ea"/>
          <a:cs typeface="+mn-cs"/>
        </a:defRPr>
      </a:lvl4pPr>
      <a:lvl5pPr marL="2149475" indent="-236538" algn="l" defTabSz="954088" rtl="0" eaLnBrk="0" fontAlgn="base" hangingPunct="0">
        <a:spcBef>
          <a:spcPct val="20000"/>
        </a:spcBef>
        <a:spcAft>
          <a:spcPct val="0"/>
        </a:spcAft>
        <a:buFont typeface="Arial" pitchFamily="34" charset="0"/>
        <a:buChar char="»"/>
        <a:defRPr sz="1900" kern="1200">
          <a:solidFill>
            <a:schemeClr val="tx1"/>
          </a:solidFill>
          <a:latin typeface="Cambria" pitchFamily="18" charset="0"/>
          <a:ea typeface="+mn-ea"/>
          <a:cs typeface="+mn-cs"/>
        </a:defRPr>
      </a:lvl5pPr>
      <a:lvl6pPr marL="2629851" indent="-239077" algn="l" defTabSz="956309"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08007" indent="-239077" algn="l" defTabSz="956309"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586160" indent="-239077" algn="l" defTabSz="956309"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64316" indent="-239077" algn="l" defTabSz="956309"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fr-FR"/>
      </a:defPPr>
      <a:lvl1pPr marL="0" algn="l" defTabSz="956309" rtl="0" eaLnBrk="1" latinLnBrk="0" hangingPunct="1">
        <a:defRPr sz="1900" kern="1200">
          <a:solidFill>
            <a:schemeClr val="tx1"/>
          </a:solidFill>
          <a:latin typeface="+mn-lt"/>
          <a:ea typeface="+mn-ea"/>
          <a:cs typeface="+mn-cs"/>
        </a:defRPr>
      </a:lvl1pPr>
      <a:lvl2pPr marL="478155" algn="l" defTabSz="956309" rtl="0" eaLnBrk="1" latinLnBrk="0" hangingPunct="1">
        <a:defRPr sz="1900" kern="1200">
          <a:solidFill>
            <a:schemeClr val="tx1"/>
          </a:solidFill>
          <a:latin typeface="+mn-lt"/>
          <a:ea typeface="+mn-ea"/>
          <a:cs typeface="+mn-cs"/>
        </a:defRPr>
      </a:lvl2pPr>
      <a:lvl3pPr marL="956309" algn="l" defTabSz="956309" rtl="0" eaLnBrk="1" latinLnBrk="0" hangingPunct="1">
        <a:defRPr sz="1900" kern="1200">
          <a:solidFill>
            <a:schemeClr val="tx1"/>
          </a:solidFill>
          <a:latin typeface="+mn-lt"/>
          <a:ea typeface="+mn-ea"/>
          <a:cs typeface="+mn-cs"/>
        </a:defRPr>
      </a:lvl3pPr>
      <a:lvl4pPr marL="1434464" algn="l" defTabSz="956309" rtl="0" eaLnBrk="1" latinLnBrk="0" hangingPunct="1">
        <a:defRPr sz="1900" kern="1200">
          <a:solidFill>
            <a:schemeClr val="tx1"/>
          </a:solidFill>
          <a:latin typeface="+mn-lt"/>
          <a:ea typeface="+mn-ea"/>
          <a:cs typeface="+mn-cs"/>
        </a:defRPr>
      </a:lvl4pPr>
      <a:lvl5pPr marL="1912619" algn="l" defTabSz="956309" rtl="0" eaLnBrk="1" latinLnBrk="0" hangingPunct="1">
        <a:defRPr sz="1900" kern="1200">
          <a:solidFill>
            <a:schemeClr val="tx1"/>
          </a:solidFill>
          <a:latin typeface="+mn-lt"/>
          <a:ea typeface="+mn-ea"/>
          <a:cs typeface="+mn-cs"/>
        </a:defRPr>
      </a:lvl5pPr>
      <a:lvl6pPr marL="2390774" algn="l" defTabSz="956309" rtl="0" eaLnBrk="1" latinLnBrk="0" hangingPunct="1">
        <a:defRPr sz="1900" kern="1200">
          <a:solidFill>
            <a:schemeClr val="tx1"/>
          </a:solidFill>
          <a:latin typeface="+mn-lt"/>
          <a:ea typeface="+mn-ea"/>
          <a:cs typeface="+mn-cs"/>
        </a:defRPr>
      </a:lvl6pPr>
      <a:lvl7pPr marL="2868929" algn="l" defTabSz="956309" rtl="0" eaLnBrk="1" latinLnBrk="0" hangingPunct="1">
        <a:defRPr sz="1900" kern="1200">
          <a:solidFill>
            <a:schemeClr val="tx1"/>
          </a:solidFill>
          <a:latin typeface="+mn-lt"/>
          <a:ea typeface="+mn-ea"/>
          <a:cs typeface="+mn-cs"/>
        </a:defRPr>
      </a:lvl7pPr>
      <a:lvl8pPr marL="3347083" algn="l" defTabSz="956309" rtl="0" eaLnBrk="1" latinLnBrk="0" hangingPunct="1">
        <a:defRPr sz="1900" kern="1200">
          <a:solidFill>
            <a:schemeClr val="tx1"/>
          </a:solidFill>
          <a:latin typeface="+mn-lt"/>
          <a:ea typeface="+mn-ea"/>
          <a:cs typeface="+mn-cs"/>
        </a:defRPr>
      </a:lvl8pPr>
      <a:lvl9pPr marL="3825239" algn="l" defTabSz="956309"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comments" Target="../comments/comment1.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s://forms.office.com/Pages/ResponsePage.aspx?id=ytvE54Fa9Eeb3C4q3Y9gJzRjoovN4cJAveK6oeKLc85UQTBaNjlGRkJIWEtDVjJRRVhRV0pKQ1dEQy4u"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652722" y="358235"/>
            <a:ext cx="9001188" cy="2528880"/>
          </a:xfrm>
        </p:spPr>
        <p:txBody>
          <a:bodyPr>
            <a:normAutofit fontScale="92500" lnSpcReduction="20000"/>
          </a:bodyPr>
          <a:lstStyle/>
          <a:p>
            <a:r>
              <a:rPr lang="fr-FR" dirty="0"/>
              <a:t>Les Rencontres 2018 des Administrateurs </a:t>
            </a:r>
          </a:p>
          <a:p>
            <a:r>
              <a:rPr lang="fr-FR" dirty="0"/>
              <a:t>Project Server et </a:t>
            </a:r>
            <a:r>
              <a:rPr lang="fr-FR" dirty="0" err="1"/>
              <a:t>OnLine</a:t>
            </a:r>
            <a:endParaRPr lang="fr-FR" dirty="0"/>
          </a:p>
        </p:txBody>
      </p:sp>
      <p:sp>
        <p:nvSpPr>
          <p:cNvPr id="4" name="Espace réservé du numéro de diapositive 3"/>
          <p:cNvSpPr>
            <a:spLocks noGrp="1"/>
          </p:cNvSpPr>
          <p:nvPr>
            <p:ph type="sldNum" sz="quarter" idx="12"/>
          </p:nvPr>
        </p:nvSpPr>
        <p:spPr/>
        <p:txBody>
          <a:bodyPr/>
          <a:lstStyle/>
          <a:p>
            <a:fld id="{886BDB29-E854-4C5F-87AD-522375481E61}" type="slidenum">
              <a:rPr lang="fr-FR" smtClean="0"/>
              <a:pPr/>
              <a:t>1</a:t>
            </a:fld>
            <a:endParaRPr lang="fr-FR"/>
          </a:p>
        </p:txBody>
      </p:sp>
      <p:sp>
        <p:nvSpPr>
          <p:cNvPr id="18438" name="ZoneTexte 7"/>
          <p:cNvSpPr txBox="1">
            <a:spLocks noChangeArrowheads="1"/>
          </p:cNvSpPr>
          <p:nvPr/>
        </p:nvSpPr>
        <p:spPr bwMode="auto">
          <a:xfrm>
            <a:off x="1379538" y="6457950"/>
            <a:ext cx="2358326" cy="384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4" tIns="45717" rIns="91434" bIns="45717">
            <a:spAutoFit/>
          </a:bodyPr>
          <a:lstStyle>
            <a:lvl1pPr eaLnBrk="0" hangingPunct="0">
              <a:defRPr sz="1900">
                <a:solidFill>
                  <a:schemeClr val="tx1"/>
                </a:solidFill>
                <a:latin typeface="Arial" pitchFamily="34" charset="0"/>
                <a:cs typeface="Arial" pitchFamily="34" charset="0"/>
              </a:defRPr>
            </a:lvl1pPr>
            <a:lvl2pPr marL="742950" indent="-285750" eaLnBrk="0" hangingPunct="0">
              <a:defRPr sz="1900">
                <a:solidFill>
                  <a:schemeClr val="tx1"/>
                </a:solidFill>
                <a:latin typeface="Arial" pitchFamily="34" charset="0"/>
                <a:cs typeface="Arial" pitchFamily="34" charset="0"/>
              </a:defRPr>
            </a:lvl2pPr>
            <a:lvl3pPr marL="1143000" indent="-228600" eaLnBrk="0" hangingPunct="0">
              <a:defRPr sz="1900">
                <a:solidFill>
                  <a:schemeClr val="tx1"/>
                </a:solidFill>
                <a:latin typeface="Arial" pitchFamily="34" charset="0"/>
                <a:cs typeface="Arial" pitchFamily="34" charset="0"/>
              </a:defRPr>
            </a:lvl3pPr>
            <a:lvl4pPr marL="1600200" indent="-228600" eaLnBrk="0" hangingPunct="0">
              <a:defRPr sz="1900">
                <a:solidFill>
                  <a:schemeClr val="tx1"/>
                </a:solidFill>
                <a:latin typeface="Arial" pitchFamily="34" charset="0"/>
                <a:cs typeface="Arial" pitchFamily="34" charset="0"/>
              </a:defRPr>
            </a:lvl4pPr>
            <a:lvl5pPr marL="2057400" indent="-228600" eaLnBrk="0" hangingPunct="0">
              <a:defRPr sz="1900">
                <a:solidFill>
                  <a:schemeClr val="tx1"/>
                </a:solidFill>
                <a:latin typeface="Arial" pitchFamily="34" charset="0"/>
                <a:cs typeface="Arial" pitchFamily="34" charset="0"/>
              </a:defRPr>
            </a:lvl5pPr>
            <a:lvl6pPr marL="2514600" indent="-228600" defTabSz="954088" eaLnBrk="0" fontAlgn="base" hangingPunct="0">
              <a:spcBef>
                <a:spcPct val="0"/>
              </a:spcBef>
              <a:spcAft>
                <a:spcPct val="0"/>
              </a:spcAft>
              <a:defRPr sz="1900">
                <a:solidFill>
                  <a:schemeClr val="tx1"/>
                </a:solidFill>
                <a:latin typeface="Arial" pitchFamily="34" charset="0"/>
                <a:cs typeface="Arial" pitchFamily="34" charset="0"/>
              </a:defRPr>
            </a:lvl6pPr>
            <a:lvl7pPr marL="2971800" indent="-228600" defTabSz="954088" eaLnBrk="0" fontAlgn="base" hangingPunct="0">
              <a:spcBef>
                <a:spcPct val="0"/>
              </a:spcBef>
              <a:spcAft>
                <a:spcPct val="0"/>
              </a:spcAft>
              <a:defRPr sz="1900">
                <a:solidFill>
                  <a:schemeClr val="tx1"/>
                </a:solidFill>
                <a:latin typeface="Arial" pitchFamily="34" charset="0"/>
                <a:cs typeface="Arial" pitchFamily="34" charset="0"/>
              </a:defRPr>
            </a:lvl7pPr>
            <a:lvl8pPr marL="3429000" indent="-228600" defTabSz="954088" eaLnBrk="0" fontAlgn="base" hangingPunct="0">
              <a:spcBef>
                <a:spcPct val="0"/>
              </a:spcBef>
              <a:spcAft>
                <a:spcPct val="0"/>
              </a:spcAft>
              <a:defRPr sz="1900">
                <a:solidFill>
                  <a:schemeClr val="tx1"/>
                </a:solidFill>
                <a:latin typeface="Arial" pitchFamily="34" charset="0"/>
                <a:cs typeface="Arial" pitchFamily="34" charset="0"/>
              </a:defRPr>
            </a:lvl8pPr>
            <a:lvl9pPr marL="3886200" indent="-228600" defTabSz="954088" eaLnBrk="0" fontAlgn="base" hangingPunct="0">
              <a:spcBef>
                <a:spcPct val="0"/>
              </a:spcBef>
              <a:spcAft>
                <a:spcPct val="0"/>
              </a:spcAft>
              <a:defRPr sz="1900">
                <a:solidFill>
                  <a:schemeClr val="tx1"/>
                </a:solidFill>
                <a:latin typeface="Arial" pitchFamily="34" charset="0"/>
                <a:cs typeface="Arial" pitchFamily="34" charset="0"/>
              </a:defRPr>
            </a:lvl9pPr>
          </a:lstStyle>
          <a:p>
            <a:pPr eaLnBrk="1" hangingPunct="1"/>
            <a:r>
              <a:rPr lang="fr-FR" i="1" dirty="0"/>
              <a:t>Paris – 29 mai 2018</a:t>
            </a:r>
          </a:p>
        </p:txBody>
      </p:sp>
      <p:pic>
        <p:nvPicPr>
          <p:cNvPr id="18439" name="Image 5" descr="P_certif_partner_ppm_comptency_whit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6450" y="5688013"/>
            <a:ext cx="423545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cstate="print"/>
          <a:srcRect/>
          <a:stretch>
            <a:fillRect/>
          </a:stretch>
        </p:blipFill>
        <p:spPr bwMode="auto">
          <a:xfrm>
            <a:off x="3595637" y="4706136"/>
            <a:ext cx="940757" cy="1307429"/>
          </a:xfrm>
          <a:prstGeom prst="rect">
            <a:avLst/>
          </a:prstGeom>
          <a:noFill/>
          <a:ln w="9525">
            <a:noFill/>
            <a:miter lim="800000"/>
            <a:headEnd/>
            <a:tailEnd/>
          </a:ln>
        </p:spPr>
      </p:pic>
      <p:pic>
        <p:nvPicPr>
          <p:cNvPr id="3" name="Picture 2"/>
          <p:cNvPicPr>
            <a:picLocks noChangeAspect="1" noChangeArrowheads="1"/>
          </p:cNvPicPr>
          <p:nvPr/>
        </p:nvPicPr>
        <p:blipFill>
          <a:blip r:embed="rId5" cstate="print"/>
          <a:srcRect/>
          <a:stretch>
            <a:fillRect/>
          </a:stretch>
        </p:blipFill>
        <p:spPr bwMode="auto">
          <a:xfrm>
            <a:off x="8935197" y="1152177"/>
            <a:ext cx="1397841" cy="1821429"/>
          </a:xfrm>
          <a:prstGeom prst="rect">
            <a:avLst/>
          </a:prstGeom>
          <a:noFill/>
          <a:ln w="9525">
            <a:noFill/>
            <a:miter lim="800000"/>
            <a:headEnd/>
            <a:tailEnd/>
          </a:ln>
        </p:spPr>
      </p:pic>
      <p:pic>
        <p:nvPicPr>
          <p:cNvPr id="11" name="Image 10" descr="Une image contenant personne, assis, table, intérieur&#10;&#10;Description générée avec un niveau de confiance très élevé">
            <a:extLst>
              <a:ext uri="{FF2B5EF4-FFF2-40B4-BE49-F238E27FC236}">
                <a16:creationId xmlns:a16="http://schemas.microsoft.com/office/drawing/2014/main" id="{CB9CE9A4-A834-4446-910D-EC5C42C4E21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96645" y="3961715"/>
            <a:ext cx="4194410" cy="2796273"/>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3"/>
          <p:cNvSpPr>
            <a:spLocks noGrp="1" noChangeArrowheads="1"/>
          </p:cNvSpPr>
          <p:nvPr>
            <p:ph type="title"/>
          </p:nvPr>
        </p:nvSpPr>
        <p:spPr bwMode="auto">
          <a:xfrm>
            <a:off x="375774" y="43679"/>
            <a:ext cx="8641080" cy="1200150"/>
          </a:xfrm>
          <a:noFill/>
          <a:ln>
            <a:miter lim="800000"/>
            <a:headEnd/>
            <a:tailEnd/>
          </a:ln>
        </p:spPr>
        <p:txBody>
          <a:bodyPr vert="horz" wrap="square" lIns="89578" tIns="44789" rIns="89578" bIns="44789" numCol="1" anchor="t" anchorCtr="0" compatLnSpc="1">
            <a:prstTxWarp prst="textNoShape">
              <a:avLst/>
            </a:prstTxWarp>
            <a:noAutofit/>
          </a:bodyPr>
          <a:lstStyle/>
          <a:p>
            <a:pPr algn="ctr" eaLnBrk="1" hangingPunct="1">
              <a:spcBef>
                <a:spcPct val="50000"/>
              </a:spcBef>
            </a:pPr>
            <a:r>
              <a:rPr lang="fr-FR" dirty="0">
                <a:solidFill>
                  <a:srgbClr val="660066"/>
                </a:solidFill>
              </a:rPr>
              <a:t>Plan des Rencontres– final</a:t>
            </a:r>
          </a:p>
        </p:txBody>
      </p:sp>
      <p:graphicFrame>
        <p:nvGraphicFramePr>
          <p:cNvPr id="23" name="Diagramme 22"/>
          <p:cNvGraphicFramePr/>
          <p:nvPr>
            <p:extLst>
              <p:ext uri="{D42A27DB-BD31-4B8C-83A1-F6EECF244321}">
                <p14:modId xmlns:p14="http://schemas.microsoft.com/office/powerpoint/2010/main" val="3672343766"/>
              </p:ext>
            </p:extLst>
          </p:nvPr>
        </p:nvGraphicFramePr>
        <p:xfrm>
          <a:off x="1449332" y="1028682"/>
          <a:ext cx="5974056" cy="52149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4" name="Diagramme 23"/>
          <p:cNvGraphicFramePr/>
          <p:nvPr>
            <p:extLst/>
          </p:nvPr>
        </p:nvGraphicFramePr>
        <p:xfrm>
          <a:off x="8219926" y="1028682"/>
          <a:ext cx="1526703" cy="485778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7" name="ZoneTexte 26"/>
          <p:cNvSpPr txBox="1"/>
          <p:nvPr/>
        </p:nvSpPr>
        <p:spPr>
          <a:xfrm>
            <a:off x="375774" y="1650346"/>
            <a:ext cx="905566" cy="4143404"/>
          </a:xfrm>
          <a:prstGeom prst="rect">
            <a:avLst/>
          </a:prstGeom>
        </p:spPr>
        <p:style>
          <a:lnRef idx="0">
            <a:schemeClr val="accent3"/>
          </a:lnRef>
          <a:fillRef idx="3">
            <a:schemeClr val="accent3"/>
          </a:fillRef>
          <a:effectRef idx="3">
            <a:schemeClr val="accent3"/>
          </a:effectRef>
          <a:fontRef idx="minor">
            <a:schemeClr val="lt1"/>
          </a:fontRef>
        </p:style>
        <p:txBody>
          <a:bodyPr vert="wordArtVert" wrap="square" lIns="87597" tIns="43800" rIns="87597" bIns="43800" rtlCol="0">
            <a:spAutoFit/>
          </a:bodyPr>
          <a:lstStyle/>
          <a:p>
            <a:pPr algn="ctr"/>
            <a:r>
              <a:rPr lang="fr-FR" sz="1995" b="1" dirty="0"/>
              <a:t>Bonnes pratiques</a:t>
            </a:r>
          </a:p>
        </p:txBody>
      </p:sp>
    </p:spTree>
    <p:extLst>
      <p:ext uri="{BB962C8B-B14F-4D97-AF65-F5344CB8AC3E}">
        <p14:creationId xmlns:p14="http://schemas.microsoft.com/office/powerpoint/2010/main" val="1187459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2D9651-0869-43B1-9357-7C7D38BE829A}"/>
              </a:ext>
            </a:extLst>
          </p:cNvPr>
          <p:cNvSpPr>
            <a:spLocks noGrp="1"/>
          </p:cNvSpPr>
          <p:nvPr>
            <p:ph type="title"/>
          </p:nvPr>
        </p:nvSpPr>
        <p:spPr/>
        <p:txBody>
          <a:bodyPr/>
          <a:lstStyle/>
          <a:p>
            <a:r>
              <a:rPr lang="fr-FR" dirty="0"/>
              <a:t>Inscrits au 11/05/2018</a:t>
            </a:r>
          </a:p>
        </p:txBody>
      </p:sp>
      <p:graphicFrame>
        <p:nvGraphicFramePr>
          <p:cNvPr id="5" name="Espace réservé du contenu 4">
            <a:extLst>
              <a:ext uri="{FF2B5EF4-FFF2-40B4-BE49-F238E27FC236}">
                <a16:creationId xmlns:a16="http://schemas.microsoft.com/office/drawing/2014/main" id="{FFFE185B-D8F3-4106-ACCE-BF1759E1E51C}"/>
              </a:ext>
            </a:extLst>
          </p:cNvPr>
          <p:cNvGraphicFramePr>
            <a:graphicFrameLocks noGrp="1"/>
          </p:cNvGraphicFramePr>
          <p:nvPr>
            <p:ph idx="1"/>
            <p:extLst>
              <p:ext uri="{D42A27DB-BD31-4B8C-83A1-F6EECF244321}">
                <p14:modId xmlns:p14="http://schemas.microsoft.com/office/powerpoint/2010/main" val="2001440492"/>
              </p:ext>
            </p:extLst>
          </p:nvPr>
        </p:nvGraphicFramePr>
        <p:xfrm>
          <a:off x="1832769" y="1425576"/>
          <a:ext cx="6667500" cy="3710940"/>
        </p:xfrm>
        <a:graphic>
          <a:graphicData uri="http://schemas.openxmlformats.org/drawingml/2006/table">
            <a:tbl>
              <a:tblPr/>
              <a:tblGrid>
                <a:gridCol w="613723">
                  <a:extLst>
                    <a:ext uri="{9D8B030D-6E8A-4147-A177-3AD203B41FA5}">
                      <a16:colId xmlns:a16="http://schemas.microsoft.com/office/drawing/2014/main" val="1444253854"/>
                    </a:ext>
                  </a:extLst>
                </a:gridCol>
                <a:gridCol w="1893674">
                  <a:extLst>
                    <a:ext uri="{9D8B030D-6E8A-4147-A177-3AD203B41FA5}">
                      <a16:colId xmlns:a16="http://schemas.microsoft.com/office/drawing/2014/main" val="3567501289"/>
                    </a:ext>
                  </a:extLst>
                </a:gridCol>
                <a:gridCol w="4160103">
                  <a:extLst>
                    <a:ext uri="{9D8B030D-6E8A-4147-A177-3AD203B41FA5}">
                      <a16:colId xmlns:a16="http://schemas.microsoft.com/office/drawing/2014/main" val="2525398426"/>
                    </a:ext>
                  </a:extLst>
                </a:gridCol>
              </a:tblGrid>
              <a:tr h="0">
                <a:tc>
                  <a:txBody>
                    <a:bodyPr/>
                    <a:lstStyle/>
                    <a:p>
                      <a:pPr algn="l"/>
                      <a:r>
                        <a:rPr lang="fr-FR" b="1">
                          <a:effectLst/>
                          <a:latin typeface="wf_segoe-ui_normal"/>
                        </a:rPr>
                        <a:t>ID</a:t>
                      </a:r>
                    </a:p>
                  </a:txBody>
                  <a:tcPr marL="95250" marR="95250" marT="95250" marB="95250" anchor="ctr">
                    <a:lnL>
                      <a:noFill/>
                    </a:lnL>
                    <a:lnR>
                      <a:noFill/>
                    </a:lnR>
                    <a:lnT>
                      <a:noFill/>
                    </a:lnT>
                    <a:lnB w="9525" cap="flat" cmpd="sng" algn="ctr">
                      <a:solidFill>
                        <a:srgbClr val="111111"/>
                      </a:solidFill>
                      <a:prstDash val="solid"/>
                      <a:round/>
                      <a:headEnd type="none" w="med" len="med"/>
                      <a:tailEnd type="none" w="med" len="med"/>
                    </a:lnB>
                  </a:tcPr>
                </a:tc>
                <a:tc>
                  <a:txBody>
                    <a:bodyPr/>
                    <a:lstStyle/>
                    <a:p>
                      <a:pPr algn="l"/>
                      <a:r>
                        <a:rPr lang="fr-FR" b="1" dirty="0">
                          <a:effectLst/>
                        </a:rPr>
                        <a:t>Entreprise</a:t>
                      </a:r>
                    </a:p>
                  </a:txBody>
                  <a:tcPr marL="95250" marR="95250" marT="95250" marB="95250" anchor="ctr">
                    <a:lnL>
                      <a:noFill/>
                    </a:lnL>
                    <a:lnR>
                      <a:noFill/>
                    </a:lnR>
                    <a:lnT>
                      <a:noFill/>
                    </a:lnT>
                    <a:lnB w="9525" cap="flat" cmpd="sng" algn="ctr">
                      <a:solidFill>
                        <a:srgbClr val="111111"/>
                      </a:solidFill>
                      <a:prstDash val="solid"/>
                      <a:round/>
                      <a:headEnd type="none" w="med" len="med"/>
                      <a:tailEnd type="none" w="med" len="med"/>
                    </a:lnB>
                  </a:tcPr>
                </a:tc>
                <a:tc>
                  <a:txBody>
                    <a:bodyPr/>
                    <a:lstStyle/>
                    <a:p>
                      <a:pPr algn="l"/>
                      <a:r>
                        <a:rPr lang="fr-FR" b="1">
                          <a:effectLst/>
                        </a:rPr>
                        <a:t>Réponses</a:t>
                      </a:r>
                    </a:p>
                  </a:txBody>
                  <a:tcPr marL="95250" marR="95250" marT="95250" marB="95250" anchor="ctr">
                    <a:lnL>
                      <a:noFill/>
                    </a:lnL>
                    <a:lnR>
                      <a:noFill/>
                    </a:lnR>
                    <a:lnT>
                      <a:noFill/>
                    </a:lnT>
                    <a:lnB w="9525" cap="flat" cmpd="sng" algn="ctr">
                      <a:solidFill>
                        <a:srgbClr val="111111"/>
                      </a:solidFill>
                      <a:prstDash val="solid"/>
                      <a:round/>
                      <a:headEnd type="none" w="med" len="med"/>
                      <a:tailEnd type="none" w="med" len="med"/>
                    </a:lnB>
                  </a:tcPr>
                </a:tc>
                <a:extLst>
                  <a:ext uri="{0D108BD9-81ED-4DB2-BD59-A6C34878D82A}">
                    <a16:rowId xmlns:a16="http://schemas.microsoft.com/office/drawing/2014/main" val="2726960814"/>
                  </a:ext>
                </a:extLst>
              </a:tr>
              <a:tr h="0">
                <a:tc>
                  <a:txBody>
                    <a:bodyPr/>
                    <a:lstStyle/>
                    <a:p>
                      <a:r>
                        <a:rPr lang="fr-FR">
                          <a:effectLst/>
                        </a:rPr>
                        <a:t>1</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111111"/>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6F6F6"/>
                    </a:solidFill>
                  </a:tcPr>
                </a:tc>
                <a:tc>
                  <a:txBody>
                    <a:bodyPr/>
                    <a:lstStyle/>
                    <a:p>
                      <a:r>
                        <a:rPr lang="fr-FR" dirty="0">
                          <a:effectLst/>
                        </a:rPr>
                        <a:t>CIMUT</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111111"/>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6F6F6"/>
                    </a:solidFill>
                  </a:tcPr>
                </a:tc>
                <a:tc>
                  <a:txBody>
                    <a:bodyPr/>
                    <a:lstStyle/>
                    <a:p>
                      <a:r>
                        <a:rPr lang="fr-FR" dirty="0">
                          <a:effectLst/>
                        </a:rPr>
                        <a:t>Céline L</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111111"/>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6F6F6"/>
                    </a:solidFill>
                  </a:tcPr>
                </a:tc>
                <a:extLst>
                  <a:ext uri="{0D108BD9-81ED-4DB2-BD59-A6C34878D82A}">
                    <a16:rowId xmlns:a16="http://schemas.microsoft.com/office/drawing/2014/main" val="3861752153"/>
                  </a:ext>
                </a:extLst>
              </a:tr>
              <a:tr h="0">
                <a:tc>
                  <a:txBody>
                    <a:bodyPr/>
                    <a:lstStyle/>
                    <a:p>
                      <a:r>
                        <a:rPr lang="fr-FR">
                          <a:effectLst/>
                        </a:rPr>
                        <a:t>2</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fr-FR" dirty="0">
                          <a:effectLst/>
                        </a:rPr>
                        <a:t>CIMUT</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fr-FR" dirty="0">
                          <a:effectLst/>
                        </a:rPr>
                        <a:t>Denis A</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426858768"/>
                  </a:ext>
                </a:extLst>
              </a:tr>
              <a:tr h="0">
                <a:tc>
                  <a:txBody>
                    <a:bodyPr/>
                    <a:lstStyle/>
                    <a:p>
                      <a:r>
                        <a:rPr lang="fr-FR">
                          <a:effectLst/>
                        </a:rPr>
                        <a:t>3</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r>
                        <a:rPr lang="fr-FR" dirty="0">
                          <a:effectLst/>
                        </a:rPr>
                        <a:t>R3D</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r>
                        <a:rPr lang="fr-FR" dirty="0">
                          <a:effectLst/>
                        </a:rPr>
                        <a:t>Hugues P</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950971135"/>
                  </a:ext>
                </a:extLst>
              </a:tr>
              <a:tr h="0">
                <a:tc>
                  <a:txBody>
                    <a:bodyPr/>
                    <a:lstStyle/>
                    <a:p>
                      <a:r>
                        <a:rPr lang="fr-FR">
                          <a:effectLst/>
                        </a:rPr>
                        <a:t>4</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dirty="0">
                          <a:effectLst/>
                        </a:rPr>
                        <a:t>Project And Process Management</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fr-FR" dirty="0">
                          <a:effectLst/>
                        </a:rPr>
                        <a:t>Bernard C</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892221098"/>
                  </a:ext>
                </a:extLst>
              </a:tr>
              <a:tr h="0">
                <a:tc>
                  <a:txBody>
                    <a:bodyPr/>
                    <a:lstStyle/>
                    <a:p>
                      <a:r>
                        <a:rPr lang="fr-FR">
                          <a:effectLst/>
                        </a:rPr>
                        <a:t>5</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marL="0" marR="0" lvl="0" indent="0" algn="l" defTabSz="956309" rtl="0" eaLnBrk="1" fontAlgn="auto" latinLnBrk="0" hangingPunct="1">
                        <a:lnSpc>
                          <a:spcPct val="100000"/>
                        </a:lnSpc>
                        <a:spcBef>
                          <a:spcPts val="0"/>
                        </a:spcBef>
                        <a:spcAft>
                          <a:spcPts val="0"/>
                        </a:spcAft>
                        <a:buClrTx/>
                        <a:buSzTx/>
                        <a:buFontTx/>
                        <a:buNone/>
                        <a:tabLst/>
                        <a:defRPr/>
                      </a:pPr>
                      <a:r>
                        <a:rPr lang="en-US" dirty="0" err="1">
                          <a:effectLst/>
                        </a:rPr>
                        <a:t>Independant</a:t>
                      </a:r>
                      <a:endParaRPr lang="en-US" dirty="0">
                        <a:effectLst/>
                      </a:endParaRP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r>
                        <a:rPr lang="fr-FR" dirty="0">
                          <a:effectLst/>
                        </a:rPr>
                        <a:t>Marie-chantal H</a:t>
                      </a: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398291388"/>
                  </a:ext>
                </a:extLst>
              </a:tr>
              <a:tr h="0">
                <a:tc>
                  <a:txBody>
                    <a:bodyPr/>
                    <a:lstStyle/>
                    <a:p>
                      <a:endParaRPr lang="fr-FR" dirty="0">
                        <a:effectLst/>
                      </a:endParaRPr>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111111"/>
                      </a:solidFill>
                      <a:prstDash val="solid"/>
                      <a:round/>
                      <a:headEnd type="none" w="med" len="med"/>
                      <a:tailEnd type="none" w="med" len="med"/>
                    </a:lnB>
                    <a:solidFill>
                      <a:srgbClr val="FFFFFF"/>
                    </a:solidFill>
                  </a:tcPr>
                </a:tc>
                <a:tc>
                  <a:txBody>
                    <a:bodyPr/>
                    <a:lstStyle/>
                    <a:p>
                      <a:endParaRPr lang="fr-FR" dirty="0"/>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111111"/>
                      </a:solidFill>
                      <a:prstDash val="solid"/>
                      <a:round/>
                      <a:headEnd type="none" w="med" len="med"/>
                      <a:tailEnd type="none" w="med" len="med"/>
                    </a:lnB>
                    <a:solidFill>
                      <a:srgbClr val="FFFFFF"/>
                    </a:solidFill>
                  </a:tcPr>
                </a:tc>
                <a:tc>
                  <a:txBody>
                    <a:bodyPr/>
                    <a:lstStyle/>
                    <a:p>
                      <a:endParaRPr lang="fr-FR" dirty="0"/>
                    </a:p>
                  </a:txBody>
                  <a:tcPr marL="95250" marR="9525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111111"/>
                      </a:solidFill>
                      <a:prstDash val="solid"/>
                      <a:round/>
                      <a:headEnd type="none" w="med" len="med"/>
                      <a:tailEnd type="none" w="med" len="med"/>
                    </a:lnB>
                    <a:solidFill>
                      <a:srgbClr val="FFFFFF"/>
                    </a:solidFill>
                  </a:tcPr>
                </a:tc>
                <a:extLst>
                  <a:ext uri="{0D108BD9-81ED-4DB2-BD59-A6C34878D82A}">
                    <a16:rowId xmlns:a16="http://schemas.microsoft.com/office/drawing/2014/main" val="2886599471"/>
                  </a:ext>
                </a:extLst>
              </a:tr>
            </a:tbl>
          </a:graphicData>
        </a:graphic>
      </p:graphicFrame>
      <p:sp>
        <p:nvSpPr>
          <p:cNvPr id="4" name="Espace réservé du numéro de diapositive 3">
            <a:extLst>
              <a:ext uri="{FF2B5EF4-FFF2-40B4-BE49-F238E27FC236}">
                <a16:creationId xmlns:a16="http://schemas.microsoft.com/office/drawing/2014/main" id="{F86BEF25-19B7-48EA-972F-3055DA1B8801}"/>
              </a:ext>
            </a:extLst>
          </p:cNvPr>
          <p:cNvSpPr>
            <a:spLocks noGrp="1"/>
          </p:cNvSpPr>
          <p:nvPr>
            <p:ph type="sldNum" sz="quarter" idx="10"/>
          </p:nvPr>
        </p:nvSpPr>
        <p:spPr/>
        <p:txBody>
          <a:bodyPr/>
          <a:lstStyle/>
          <a:p>
            <a:pPr>
              <a:defRPr/>
            </a:pPr>
            <a:fld id="{76D96D11-B938-478E-A463-32EB43621F26}" type="slidenum">
              <a:rPr lang="fr-FR" smtClean="0"/>
              <a:pPr>
                <a:defRPr/>
              </a:pPr>
              <a:t>3</a:t>
            </a:fld>
            <a:endParaRPr lang="fr-FR"/>
          </a:p>
        </p:txBody>
      </p:sp>
    </p:spTree>
    <p:extLst>
      <p:ext uri="{BB962C8B-B14F-4D97-AF65-F5344CB8AC3E}">
        <p14:creationId xmlns:p14="http://schemas.microsoft.com/office/powerpoint/2010/main" val="1893725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A6372B03-8C70-4736-AFC2-90214D54BDCE}"/>
              </a:ext>
            </a:extLst>
          </p:cNvPr>
          <p:cNvSpPr>
            <a:spLocks noGrp="1"/>
          </p:cNvSpPr>
          <p:nvPr>
            <p:ph type="title"/>
          </p:nvPr>
        </p:nvSpPr>
        <p:spPr/>
        <p:txBody>
          <a:bodyPr/>
          <a:lstStyle/>
          <a:p>
            <a:r>
              <a:rPr lang="fr-FR" dirty="0"/>
              <a:t>Dates et horaires</a:t>
            </a:r>
          </a:p>
        </p:txBody>
      </p:sp>
      <p:sp>
        <p:nvSpPr>
          <p:cNvPr id="8" name="Espace réservé du contenu 7">
            <a:extLst>
              <a:ext uri="{FF2B5EF4-FFF2-40B4-BE49-F238E27FC236}">
                <a16:creationId xmlns:a16="http://schemas.microsoft.com/office/drawing/2014/main" id="{14AC0139-0994-46F4-A66D-0D4F8AF5A2C0}"/>
              </a:ext>
            </a:extLst>
          </p:cNvPr>
          <p:cNvSpPr>
            <a:spLocks noGrp="1"/>
          </p:cNvSpPr>
          <p:nvPr>
            <p:ph idx="1"/>
          </p:nvPr>
        </p:nvSpPr>
        <p:spPr/>
        <p:txBody>
          <a:bodyPr/>
          <a:lstStyle/>
          <a:p>
            <a:r>
              <a:rPr lang="fr-FR" dirty="0"/>
              <a:t>Date de la session : 29/05/18 (Paris)</a:t>
            </a:r>
          </a:p>
          <a:p>
            <a:r>
              <a:rPr lang="fr-FR" dirty="0"/>
              <a:t>Horaire d’accueil de la session : 9h00</a:t>
            </a:r>
          </a:p>
          <a:p>
            <a:r>
              <a:rPr lang="fr-FR" dirty="0"/>
              <a:t>Horaire de début de session : 9h30</a:t>
            </a:r>
          </a:p>
          <a:p>
            <a:r>
              <a:rPr lang="fr-FR" dirty="0"/>
              <a:t>Horaire de fin de session : 17h30</a:t>
            </a:r>
          </a:p>
          <a:p>
            <a:r>
              <a:rPr lang="fr-FR" dirty="0"/>
              <a:t>Lieu : Salle de réunion à Paris chez CIMUT rue des Peupliers 75013</a:t>
            </a:r>
          </a:p>
          <a:p>
            <a:endParaRPr lang="fr-FR" dirty="0"/>
          </a:p>
        </p:txBody>
      </p:sp>
      <p:sp>
        <p:nvSpPr>
          <p:cNvPr id="5" name="Espace réservé du numéro de diapositive 4">
            <a:extLst>
              <a:ext uri="{FF2B5EF4-FFF2-40B4-BE49-F238E27FC236}">
                <a16:creationId xmlns:a16="http://schemas.microsoft.com/office/drawing/2014/main" id="{4E2E900C-3584-4072-906B-460DE1671C59}"/>
              </a:ext>
            </a:extLst>
          </p:cNvPr>
          <p:cNvSpPr>
            <a:spLocks noGrp="1"/>
          </p:cNvSpPr>
          <p:nvPr>
            <p:ph type="sldNum" sz="quarter" idx="12"/>
          </p:nvPr>
        </p:nvSpPr>
        <p:spPr/>
        <p:txBody>
          <a:bodyPr/>
          <a:lstStyle/>
          <a:p>
            <a:pPr>
              <a:defRPr/>
            </a:pPr>
            <a:fld id="{04220BD9-9CB2-472C-AA16-AF73CD5DAF5B}" type="slidenum">
              <a:rPr lang="fr-FR" smtClean="0"/>
              <a:pPr>
                <a:defRPr/>
              </a:pPr>
              <a:t>4</a:t>
            </a:fld>
            <a:endParaRPr lang="fr-FR"/>
          </a:p>
        </p:txBody>
      </p:sp>
    </p:spTree>
    <p:extLst>
      <p:ext uri="{BB962C8B-B14F-4D97-AF65-F5344CB8AC3E}">
        <p14:creationId xmlns:p14="http://schemas.microsoft.com/office/powerpoint/2010/main" val="4230480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fr-CA" dirty="0"/>
              <a:t>Objectifs des Rencontres</a:t>
            </a:r>
          </a:p>
        </p:txBody>
      </p:sp>
      <p:sp>
        <p:nvSpPr>
          <p:cNvPr id="6" name="Espace réservé du contenu 5"/>
          <p:cNvSpPr>
            <a:spLocks noGrp="1"/>
          </p:cNvSpPr>
          <p:nvPr>
            <p:ph idx="1"/>
          </p:nvPr>
        </p:nvSpPr>
        <p:spPr>
          <a:xfrm>
            <a:off x="856840" y="1785853"/>
            <a:ext cx="8641080" cy="4752261"/>
          </a:xfrm>
        </p:spPr>
        <p:txBody>
          <a:bodyPr>
            <a:normAutofit lnSpcReduction="10000"/>
          </a:bodyPr>
          <a:lstStyle/>
          <a:p>
            <a:pPr marL="0" indent="0">
              <a:buNone/>
            </a:pPr>
            <a:r>
              <a:rPr lang="fr-FR" i="1" dirty="0"/>
              <a:t>A l’issue de la formation, chaque participant a pu :</a:t>
            </a:r>
          </a:p>
          <a:p>
            <a:pPr lvl="1">
              <a:buFont typeface="Wingdings" panose="05000000000000000000" pitchFamily="2" charset="2"/>
              <a:buChar char="§"/>
            </a:pPr>
            <a:r>
              <a:rPr lang="fr-FR" dirty="0"/>
              <a:t>Partager avec des pairs  les bonnes pratiques  issues du « terrain »</a:t>
            </a:r>
          </a:p>
          <a:p>
            <a:pPr lvl="1">
              <a:buFont typeface="Wingdings" panose="05000000000000000000" pitchFamily="2" charset="2"/>
              <a:buChar char="§"/>
            </a:pPr>
            <a:r>
              <a:rPr lang="fr-FR" dirty="0"/>
              <a:t>Prendre connaissance de fonctionnalités mal connues</a:t>
            </a:r>
          </a:p>
          <a:p>
            <a:pPr lvl="1">
              <a:buFont typeface="Wingdings" panose="05000000000000000000" pitchFamily="2" charset="2"/>
              <a:buChar char="§"/>
            </a:pPr>
            <a:r>
              <a:rPr lang="fr-FR" dirty="0"/>
              <a:t>Obtenir du retour d’expérience sur l’outil et l’organisation associée</a:t>
            </a:r>
          </a:p>
          <a:p>
            <a:pPr lvl="1">
              <a:buFont typeface="Wingdings" panose="05000000000000000000" pitchFamily="2" charset="2"/>
              <a:buChar char="§"/>
            </a:pPr>
            <a:r>
              <a:rPr lang="fr-FR" dirty="0"/>
              <a:t>S’approprier des conditions de succès de la solution</a:t>
            </a:r>
          </a:p>
          <a:p>
            <a:pPr lvl="1">
              <a:buFont typeface="Wingdings" panose="05000000000000000000" pitchFamily="2" charset="2"/>
              <a:buChar char="§"/>
            </a:pPr>
            <a:r>
              <a:rPr lang="fr-FR" dirty="0"/>
              <a:t>Discuter avec l’éditeur</a:t>
            </a:r>
          </a:p>
          <a:p>
            <a:pPr lvl="1">
              <a:buFont typeface="Wingdings" panose="05000000000000000000" pitchFamily="2" charset="2"/>
              <a:buChar char="§"/>
            </a:pPr>
            <a:endParaRPr lang="fr-FR" dirty="0"/>
          </a:p>
        </p:txBody>
      </p:sp>
      <p:sp>
        <p:nvSpPr>
          <p:cNvPr id="15362" name="Espace réservé du numéro de diapositive 4"/>
          <p:cNvSpPr>
            <a:spLocks noGrp="1"/>
          </p:cNvSpPr>
          <p:nvPr>
            <p:ph type="sldNum" sz="quarter" idx="4294967295"/>
          </p:nvPr>
        </p:nvSpPr>
        <p:spPr>
          <a:xfrm>
            <a:off x="7726839" y="6674168"/>
            <a:ext cx="2240280" cy="383381"/>
          </a:xfrm>
          <a:noFill/>
        </p:spPr>
        <p:txBody>
          <a:bodyPr/>
          <a:lstStyle/>
          <a:p>
            <a:fld id="{05FF0ACE-7320-4D85-B866-0650F546CBB4}" type="slidenum">
              <a:rPr lang="fr-FR"/>
              <a:pPr/>
              <a:t>5</a:t>
            </a:fld>
            <a:endParaRPr lang="fr-FR"/>
          </a:p>
        </p:txBody>
      </p:sp>
    </p:spTree>
    <p:extLst>
      <p:ext uri="{BB962C8B-B14F-4D97-AF65-F5344CB8AC3E}">
        <p14:creationId xmlns:p14="http://schemas.microsoft.com/office/powerpoint/2010/main" val="271978299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DFF5CD-F9F0-45D5-852E-B6A7609FC4B5}"/>
              </a:ext>
            </a:extLst>
          </p:cNvPr>
          <p:cNvSpPr>
            <a:spLocks noGrp="1"/>
          </p:cNvSpPr>
          <p:nvPr>
            <p:ph type="title"/>
          </p:nvPr>
        </p:nvSpPr>
        <p:spPr/>
        <p:txBody>
          <a:bodyPr/>
          <a:lstStyle/>
          <a:p>
            <a:r>
              <a:rPr lang="fr-FR" dirty="0"/>
              <a:t>Intervenants</a:t>
            </a:r>
          </a:p>
        </p:txBody>
      </p:sp>
      <p:sp>
        <p:nvSpPr>
          <p:cNvPr id="3" name="Espace réservé du contenu 2">
            <a:extLst>
              <a:ext uri="{FF2B5EF4-FFF2-40B4-BE49-F238E27FC236}">
                <a16:creationId xmlns:a16="http://schemas.microsoft.com/office/drawing/2014/main" id="{3DD0574D-EBF2-425B-975F-641EFDFB25AC}"/>
              </a:ext>
            </a:extLst>
          </p:cNvPr>
          <p:cNvSpPr>
            <a:spLocks noGrp="1"/>
          </p:cNvSpPr>
          <p:nvPr>
            <p:ph idx="1"/>
          </p:nvPr>
        </p:nvSpPr>
        <p:spPr>
          <a:xfrm>
            <a:off x="2790255" y="1649413"/>
            <a:ext cx="7234808" cy="4808537"/>
          </a:xfrm>
        </p:spPr>
        <p:txBody>
          <a:bodyPr/>
          <a:lstStyle/>
          <a:p>
            <a:r>
              <a:rPr lang="fr-FR" sz="2000" dirty="0"/>
              <a:t>Didier Maignan, consultant senior, Microsoft </a:t>
            </a:r>
            <a:r>
              <a:rPr lang="fr-FR" sz="2000" dirty="0" err="1"/>
              <a:t>Certified</a:t>
            </a:r>
            <a:r>
              <a:rPr lang="fr-FR" sz="2000" dirty="0"/>
              <a:t> Professional Project and Portfolio Management, Directeur de mission PMO et capacitaire; HEC Paris</a:t>
            </a:r>
          </a:p>
          <a:p>
            <a:r>
              <a:rPr lang="fr-FR" sz="2000" dirty="0"/>
              <a:t>Vincent Capitaine, Black Belt Microsoft Project, responsable commercial Entreprises, anciennement  consultant Project Server</a:t>
            </a:r>
          </a:p>
          <a:p>
            <a:endParaRPr lang="fr-FR" sz="2000" dirty="0"/>
          </a:p>
        </p:txBody>
      </p:sp>
      <p:sp>
        <p:nvSpPr>
          <p:cNvPr id="4" name="Espace réservé du numéro de diapositive 3">
            <a:extLst>
              <a:ext uri="{FF2B5EF4-FFF2-40B4-BE49-F238E27FC236}">
                <a16:creationId xmlns:a16="http://schemas.microsoft.com/office/drawing/2014/main" id="{03017D6B-94B8-49E5-B02D-864AEDEC9010}"/>
              </a:ext>
            </a:extLst>
          </p:cNvPr>
          <p:cNvSpPr>
            <a:spLocks noGrp="1"/>
          </p:cNvSpPr>
          <p:nvPr>
            <p:ph type="sldNum" sz="quarter" idx="10"/>
          </p:nvPr>
        </p:nvSpPr>
        <p:spPr/>
        <p:txBody>
          <a:bodyPr/>
          <a:lstStyle/>
          <a:p>
            <a:pPr>
              <a:defRPr/>
            </a:pPr>
            <a:fld id="{76D96D11-B938-478E-A463-32EB43621F26}" type="slidenum">
              <a:rPr lang="fr-FR" smtClean="0"/>
              <a:pPr>
                <a:defRPr/>
              </a:pPr>
              <a:t>6</a:t>
            </a:fld>
            <a:endParaRPr lang="fr-FR"/>
          </a:p>
        </p:txBody>
      </p:sp>
      <p:pic>
        <p:nvPicPr>
          <p:cNvPr id="6" name="Image 5">
            <a:extLst>
              <a:ext uri="{FF2B5EF4-FFF2-40B4-BE49-F238E27FC236}">
                <a16:creationId xmlns:a16="http://schemas.microsoft.com/office/drawing/2014/main" id="{7BF07B51-427A-4847-A5BC-748796137E79}"/>
              </a:ext>
            </a:extLst>
          </p:cNvPr>
          <p:cNvPicPr>
            <a:picLocks noChangeAspect="1"/>
          </p:cNvPicPr>
          <p:nvPr/>
        </p:nvPicPr>
        <p:blipFill>
          <a:blip r:embed="rId3"/>
          <a:stretch>
            <a:fillRect/>
          </a:stretch>
        </p:blipFill>
        <p:spPr>
          <a:xfrm>
            <a:off x="845839" y="1431306"/>
            <a:ext cx="1885714" cy="1780952"/>
          </a:xfrm>
          <a:prstGeom prst="rect">
            <a:avLst/>
          </a:prstGeom>
        </p:spPr>
      </p:pic>
      <p:pic>
        <p:nvPicPr>
          <p:cNvPr id="7" name="Image 6">
            <a:extLst>
              <a:ext uri="{FF2B5EF4-FFF2-40B4-BE49-F238E27FC236}">
                <a16:creationId xmlns:a16="http://schemas.microsoft.com/office/drawing/2014/main" id="{2DCB2CD8-29A2-441D-BD74-BFE72B68EBA0}"/>
              </a:ext>
            </a:extLst>
          </p:cNvPr>
          <p:cNvPicPr>
            <a:picLocks noChangeAspect="1"/>
          </p:cNvPicPr>
          <p:nvPr/>
        </p:nvPicPr>
        <p:blipFill>
          <a:blip r:embed="rId4"/>
          <a:stretch>
            <a:fillRect/>
          </a:stretch>
        </p:blipFill>
        <p:spPr>
          <a:xfrm>
            <a:off x="963443" y="3436095"/>
            <a:ext cx="1826812" cy="1780951"/>
          </a:xfrm>
          <a:prstGeom prst="rect">
            <a:avLst/>
          </a:prstGeom>
        </p:spPr>
      </p:pic>
    </p:spTree>
    <p:extLst>
      <p:ext uri="{BB962C8B-B14F-4D97-AF65-F5344CB8AC3E}">
        <p14:creationId xmlns:p14="http://schemas.microsoft.com/office/powerpoint/2010/main" val="3777644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C83A47-2EE3-43EC-A613-A7F97D4FB4B1}"/>
              </a:ext>
            </a:extLst>
          </p:cNvPr>
          <p:cNvSpPr>
            <a:spLocks noGrp="1"/>
          </p:cNvSpPr>
          <p:nvPr>
            <p:ph type="title"/>
          </p:nvPr>
        </p:nvSpPr>
        <p:spPr/>
        <p:txBody>
          <a:bodyPr/>
          <a:lstStyle/>
          <a:p>
            <a:r>
              <a:rPr lang="fr-FR" dirty="0"/>
              <a:t>Frais de participation</a:t>
            </a:r>
          </a:p>
        </p:txBody>
      </p:sp>
      <p:sp>
        <p:nvSpPr>
          <p:cNvPr id="3" name="Espace réservé du contenu 2">
            <a:extLst>
              <a:ext uri="{FF2B5EF4-FFF2-40B4-BE49-F238E27FC236}">
                <a16:creationId xmlns:a16="http://schemas.microsoft.com/office/drawing/2014/main" id="{E9800FAE-0D88-4158-B9E3-927CBA8E0230}"/>
              </a:ext>
            </a:extLst>
          </p:cNvPr>
          <p:cNvSpPr>
            <a:spLocks noGrp="1"/>
          </p:cNvSpPr>
          <p:nvPr>
            <p:ph idx="1"/>
          </p:nvPr>
        </p:nvSpPr>
        <p:spPr>
          <a:xfrm>
            <a:off x="430543" y="1520191"/>
            <a:ext cx="9471952" cy="5176603"/>
          </a:xfrm>
        </p:spPr>
        <p:txBody>
          <a:bodyPr/>
          <a:lstStyle/>
          <a:p>
            <a:r>
              <a:rPr lang="fr-FR" dirty="0"/>
              <a:t>Pour financer la journée nous demandons</a:t>
            </a:r>
          </a:p>
          <a:p>
            <a:pPr lvl="1"/>
            <a:r>
              <a:rPr lang="fr-FR" dirty="0"/>
              <a:t>450 € HT par personne pour les présents sur site, un repas est inclus dans ce prix</a:t>
            </a:r>
          </a:p>
          <a:p>
            <a:pPr lvl="1"/>
            <a:r>
              <a:rPr lang="fr-FR" dirty="0"/>
              <a:t>100 € HT la journée par personne pour les personnes à distance*</a:t>
            </a:r>
          </a:p>
          <a:p>
            <a:r>
              <a:rPr lang="fr-FR" dirty="0"/>
              <a:t>Accès gratuit à Paris pour 1 atelier </a:t>
            </a:r>
            <a:r>
              <a:rPr lang="fr-FR" dirty="0">
                <a:solidFill>
                  <a:schemeClr val="accent3">
                    <a:lumMod val="75000"/>
                  </a:schemeClr>
                </a:solidFill>
              </a:rPr>
              <a:t>NOUVEAU !</a:t>
            </a:r>
            <a:endParaRPr lang="fr-FR" dirty="0"/>
          </a:p>
          <a:p>
            <a:pPr lvl="1"/>
            <a:r>
              <a:rPr lang="fr-FR" dirty="0"/>
              <a:t>Et 50 € HT par personne pour le déjeuner+ atelier 3</a:t>
            </a:r>
          </a:p>
          <a:p>
            <a:pPr lvl="1"/>
            <a:endParaRPr lang="fr-FR" dirty="0"/>
          </a:p>
          <a:p>
            <a:pPr marL="477837" lvl="1" indent="0">
              <a:buNone/>
            </a:pPr>
            <a:endParaRPr lang="fr-FR" dirty="0"/>
          </a:p>
          <a:p>
            <a:pPr lvl="1"/>
            <a:r>
              <a:rPr lang="fr-FR" sz="1800" dirty="0"/>
              <a:t>* Nous permettons un accès à distance à travers Skype Entreprise, un simple lien suffit pour y accéder.</a:t>
            </a:r>
          </a:p>
        </p:txBody>
      </p:sp>
    </p:spTree>
    <p:extLst>
      <p:ext uri="{BB962C8B-B14F-4D97-AF65-F5344CB8AC3E}">
        <p14:creationId xmlns:p14="http://schemas.microsoft.com/office/powerpoint/2010/main" val="397115121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D55BBD-44D9-4721-ACE3-54BEA749A42D}"/>
              </a:ext>
            </a:extLst>
          </p:cNvPr>
          <p:cNvSpPr>
            <a:spLocks noGrp="1"/>
          </p:cNvSpPr>
          <p:nvPr>
            <p:ph type="title"/>
          </p:nvPr>
        </p:nvSpPr>
        <p:spPr/>
        <p:txBody>
          <a:bodyPr/>
          <a:lstStyle/>
          <a:p>
            <a:r>
              <a:rPr lang="fr-FR" dirty="0"/>
              <a:t>Inscription</a:t>
            </a:r>
          </a:p>
        </p:txBody>
      </p:sp>
      <p:sp>
        <p:nvSpPr>
          <p:cNvPr id="3" name="Espace réservé du contenu 2">
            <a:extLst>
              <a:ext uri="{FF2B5EF4-FFF2-40B4-BE49-F238E27FC236}">
                <a16:creationId xmlns:a16="http://schemas.microsoft.com/office/drawing/2014/main" id="{430730E4-723E-4B72-A751-1C8C9F570940}"/>
              </a:ext>
            </a:extLst>
          </p:cNvPr>
          <p:cNvSpPr>
            <a:spLocks noGrp="1"/>
          </p:cNvSpPr>
          <p:nvPr>
            <p:ph idx="1"/>
          </p:nvPr>
        </p:nvSpPr>
        <p:spPr>
          <a:xfrm>
            <a:off x="379412" y="1649413"/>
            <a:ext cx="9953625" cy="4808537"/>
          </a:xfrm>
        </p:spPr>
        <p:txBody>
          <a:bodyPr/>
          <a:lstStyle/>
          <a:p>
            <a:r>
              <a:rPr lang="fr-FR" dirty="0"/>
              <a:t>Pour demander des renseignements ou  vous inscrire, veuillez remplir le formulaire ci-dessous :</a:t>
            </a:r>
          </a:p>
          <a:p>
            <a:pPr lvl="1"/>
            <a:r>
              <a:rPr lang="fr-FR" dirty="0">
                <a:hlinkClick r:id="rId2"/>
              </a:rPr>
              <a:t>Microsoft Forms</a:t>
            </a:r>
            <a:endParaRPr lang="fr-FR" dirty="0"/>
          </a:p>
          <a:p>
            <a:pPr lvl="1"/>
            <a:r>
              <a:rPr lang="fr-FR" dirty="0"/>
              <a:t>Nous envoyons un bon de commande ou une convention de formation</a:t>
            </a:r>
          </a:p>
          <a:p>
            <a:pPr marL="477837" lvl="1" indent="0">
              <a:buNone/>
            </a:pPr>
            <a:endParaRPr lang="fr-FR" dirty="0"/>
          </a:p>
        </p:txBody>
      </p:sp>
      <p:sp>
        <p:nvSpPr>
          <p:cNvPr id="4" name="Espace réservé du numéro de diapositive 3">
            <a:extLst>
              <a:ext uri="{FF2B5EF4-FFF2-40B4-BE49-F238E27FC236}">
                <a16:creationId xmlns:a16="http://schemas.microsoft.com/office/drawing/2014/main" id="{BE613AA5-9F8A-41B2-9816-C32FDEB50456}"/>
              </a:ext>
            </a:extLst>
          </p:cNvPr>
          <p:cNvSpPr>
            <a:spLocks noGrp="1"/>
          </p:cNvSpPr>
          <p:nvPr>
            <p:ph type="sldNum" sz="quarter" idx="10"/>
          </p:nvPr>
        </p:nvSpPr>
        <p:spPr/>
        <p:txBody>
          <a:bodyPr/>
          <a:lstStyle/>
          <a:p>
            <a:pPr>
              <a:defRPr/>
            </a:pPr>
            <a:fld id="{76D96D11-B938-478E-A463-32EB43621F26}" type="slidenum">
              <a:rPr lang="fr-FR" smtClean="0"/>
              <a:pPr>
                <a:defRPr/>
              </a:pPr>
              <a:t>8</a:t>
            </a:fld>
            <a:endParaRPr lang="fr-FR"/>
          </a:p>
        </p:txBody>
      </p:sp>
    </p:spTree>
    <p:extLst>
      <p:ext uri="{BB962C8B-B14F-4D97-AF65-F5344CB8AC3E}">
        <p14:creationId xmlns:p14="http://schemas.microsoft.com/office/powerpoint/2010/main" val="250603977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20707</TotalTime>
  <Words>408</Words>
  <Application>Microsoft Office PowerPoint</Application>
  <PresentationFormat>Personnalisé</PresentationFormat>
  <Paragraphs>87</Paragraphs>
  <Slides>8</Slides>
  <Notes>5</Notes>
  <HiddenSlides>0</HiddenSlides>
  <MMClips>0</MMClips>
  <ScaleCrop>false</ScaleCrop>
  <HeadingPairs>
    <vt:vector size="8" baseType="variant">
      <vt:variant>
        <vt:lpstr>Polices utilisées</vt:lpstr>
      </vt:variant>
      <vt:variant>
        <vt:i4>8</vt:i4>
      </vt:variant>
      <vt:variant>
        <vt:lpstr>Thème</vt:lpstr>
      </vt:variant>
      <vt:variant>
        <vt:i4>1</vt:i4>
      </vt:variant>
      <vt:variant>
        <vt:lpstr>Titres des diapositives</vt:lpstr>
      </vt:variant>
      <vt:variant>
        <vt:i4>8</vt:i4>
      </vt:variant>
      <vt:variant>
        <vt:lpstr>Diaporamas personnalisés</vt:lpstr>
      </vt:variant>
      <vt:variant>
        <vt:i4>1</vt:i4>
      </vt:variant>
    </vt:vector>
  </HeadingPairs>
  <TitlesOfParts>
    <vt:vector size="18" baseType="lpstr">
      <vt:lpstr>Arial</vt:lpstr>
      <vt:lpstr>Calibri</vt:lpstr>
      <vt:lpstr>Cambria</vt:lpstr>
      <vt:lpstr>Impact</vt:lpstr>
      <vt:lpstr>Segoe UI</vt:lpstr>
      <vt:lpstr>Webdings</vt:lpstr>
      <vt:lpstr>wf_segoe-ui_normal</vt:lpstr>
      <vt:lpstr>Wingdings</vt:lpstr>
      <vt:lpstr>Thème Office</vt:lpstr>
      <vt:lpstr>Présentation PowerPoint</vt:lpstr>
      <vt:lpstr>Plan des Rencontres– final</vt:lpstr>
      <vt:lpstr>Inscrits au 11/05/2018</vt:lpstr>
      <vt:lpstr>Dates et horaires</vt:lpstr>
      <vt:lpstr>Objectifs des Rencontres</vt:lpstr>
      <vt:lpstr>Intervenants</vt:lpstr>
      <vt:lpstr>Frais de participation</vt:lpstr>
      <vt:lpstr>Inscription</vt:lpstr>
      <vt:lpstr>Diaporama personnalisé 1</vt:lpstr>
    </vt:vector>
  </TitlesOfParts>
  <Company>CLC</Company>
  <LinksUpToDate>false</LinksUpToDate>
  <SharedDoc>false</SharedDoc>
  <HyperlinkBase>http://www.clc-france.com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Rencontres Project Server et OnLine</dc:title>
  <dc:subject>Présentation outil Project Server</dc:subject>
  <dc:creator>Didier Maignan</dc:creator>
  <cp:keywords>Project server;Project OnLIne</cp:keywords>
  <dc:description>pour secteur privé</dc:description>
  <cp:lastModifiedBy>Didier Maignan</cp:lastModifiedBy>
  <cp:revision>1030</cp:revision>
  <dcterms:created xsi:type="dcterms:W3CDTF">2010-01-04T15:47:53Z</dcterms:created>
  <dcterms:modified xsi:type="dcterms:W3CDTF">2018-05-25T07:23:50Z</dcterms:modified>
  <cp:category>Atelier</cp:category>
  <cp:contentStatus>relu</cp:contentStatus>
</cp:coreProperties>
</file>